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57" r:id="rId5"/>
    <p:sldId id="276" r:id="rId6"/>
    <p:sldId id="258" r:id="rId7"/>
    <p:sldId id="259" r:id="rId8"/>
    <p:sldId id="260" r:id="rId9"/>
    <p:sldId id="262" r:id="rId10"/>
    <p:sldId id="277" r:id="rId11"/>
    <p:sldId id="261" r:id="rId12"/>
    <p:sldId id="278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73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mc/articles/PMC1287568/" TargetMode="External"/><Relationship Id="rId2" Type="http://schemas.openxmlformats.org/officeDocument/2006/relationships/hyperlink" Target="https://jvi.asm.org/content/early/2020/01/23/JVI.00127-2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hysoc.onlinelibrary.wiley.com/doi/full/10.1113/expphysiol.2007.040048" TargetMode="External"/><Relationship Id="rId4" Type="http://schemas.openxmlformats.org/officeDocument/2006/relationships/hyperlink" Target="https://jvi.asm.org/content/84/2/1198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mc/articles/PMC1287568/" TargetMode="External"/><Relationship Id="rId2" Type="http://schemas.openxmlformats.org/officeDocument/2006/relationships/hyperlink" Target="https://jvi.asm.org/content/early/2020/01/23/JVI.00127-2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hysoc.onlinelibrary.wiley.com/doi/full/10.1113/expphysiol.2007.040048" TargetMode="External"/><Relationship Id="rId4" Type="http://schemas.openxmlformats.org/officeDocument/2006/relationships/hyperlink" Target="https://jvi.asm.org/content/84/2/119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3219451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700" b="1" dirty="0" err="1" smtClean="0"/>
              <a:t>Cập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nhật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Hướng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dẫn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chẩn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đoán</a:t>
            </a:r>
            <a:r>
              <a:rPr lang="en-US" sz="2700" b="1" dirty="0" smtClean="0"/>
              <a:t>, </a:t>
            </a:r>
            <a:r>
              <a:rPr lang="en-US" sz="2700" b="1" dirty="0" err="1" smtClean="0"/>
              <a:t>điều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trị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viêm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đường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hô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hấp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cấp</a:t>
            </a:r>
            <a:r>
              <a:rPr lang="en-US" sz="2700" b="1" dirty="0" smtClean="0"/>
              <a:t> do </a:t>
            </a:r>
            <a:r>
              <a:rPr lang="en-US" sz="2700" b="1" dirty="0" err="1" smtClean="0"/>
              <a:t>chủng</a:t>
            </a:r>
            <a:r>
              <a:rPr lang="en-US" sz="2700" b="1" dirty="0" smtClean="0"/>
              <a:t> vi </a:t>
            </a:r>
            <a:r>
              <a:rPr lang="en-US" sz="2700" b="1" dirty="0" err="1" smtClean="0"/>
              <a:t>rút</a:t>
            </a:r>
            <a:r>
              <a:rPr lang="en-US" sz="2700" b="1" dirty="0" smtClean="0"/>
              <a:t> Corona </a:t>
            </a:r>
            <a:r>
              <a:rPr lang="en-US" sz="2700" b="1" dirty="0" err="1" smtClean="0"/>
              <a:t>mới</a:t>
            </a:r>
            <a:r>
              <a:rPr lang="en-US" sz="2700" b="1" dirty="0" smtClean="0"/>
              <a:t> (2019-nCoV</a:t>
            </a:r>
            <a:r>
              <a:rPr lang="en-US" sz="2700" b="1" dirty="0" smtClean="0"/>
              <a:t>)</a:t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HƯỚNG </a:t>
            </a:r>
            <a:r>
              <a:rPr lang="en-US" sz="4000" dirty="0" smtClean="0"/>
              <a:t>DẪN </a:t>
            </a:r>
            <a:r>
              <a:rPr lang="en-US" sz="4000" dirty="0" smtClean="0"/>
              <a:t>XỬ TRÍ HỒI SỨC HÔ HẤP, TUẦN HOÀN TRẺ </a:t>
            </a:r>
            <a:r>
              <a:rPr lang="en-US" sz="4000" dirty="0" smtClean="0"/>
              <a:t>EM</a:t>
            </a:r>
            <a:br>
              <a:rPr lang="en-US" sz="4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PGS. TS. </a:t>
            </a:r>
            <a:r>
              <a:rPr lang="en-US" sz="2400" dirty="0" err="1" smtClean="0"/>
              <a:t>Trần</a:t>
            </a:r>
            <a:r>
              <a:rPr lang="en-US" sz="2400" dirty="0" smtClean="0"/>
              <a:t> Minh </a:t>
            </a:r>
            <a:r>
              <a:rPr lang="en-US" sz="2400" dirty="0" err="1" smtClean="0"/>
              <a:t>Điển</a:t>
            </a:r>
            <a:endParaRPr lang="en-US" sz="2400" dirty="0" smtClean="0"/>
          </a:p>
          <a:p>
            <a:r>
              <a:rPr lang="en-US" sz="2400" dirty="0" err="1" smtClean="0"/>
              <a:t>Bệnh</a:t>
            </a:r>
            <a:r>
              <a:rPr lang="en-US" sz="2400" dirty="0" smtClean="0"/>
              <a:t> </a:t>
            </a:r>
            <a:r>
              <a:rPr lang="en-US" sz="2400" dirty="0" err="1" smtClean="0"/>
              <a:t>viện</a:t>
            </a:r>
            <a:r>
              <a:rPr lang="en-US" sz="2400" dirty="0" smtClean="0"/>
              <a:t> </a:t>
            </a:r>
            <a:r>
              <a:rPr lang="en-US" sz="2400" dirty="0" err="1" smtClean="0"/>
              <a:t>Nhi</a:t>
            </a:r>
            <a:r>
              <a:rPr lang="en-US" sz="2400" dirty="0" smtClean="0"/>
              <a:t> </a:t>
            </a:r>
            <a:r>
              <a:rPr lang="en-US" sz="2400" dirty="0" err="1" smtClean="0"/>
              <a:t>Trung</a:t>
            </a:r>
            <a:r>
              <a:rPr lang="en-US" sz="2400" dirty="0" smtClean="0"/>
              <a:t> </a:t>
            </a:r>
            <a:r>
              <a:rPr lang="en-US" sz="2400" dirty="0" err="1" smtClean="0"/>
              <a:t>ương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trị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				</a:t>
            </a:r>
            <a:r>
              <a:rPr lang="en-US" sz="2400" b="1" dirty="0" err="1" smtClean="0"/>
              <a:t>Nguyên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điều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trị</a:t>
            </a:r>
            <a:r>
              <a:rPr lang="en-US" sz="2400" b="1" dirty="0" smtClean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i="1" dirty="0" smtClean="0"/>
              <a:t>2. Do </a:t>
            </a:r>
            <a:r>
              <a:rPr lang="en-US" sz="2400" b="1" i="1" dirty="0" err="1" smtClean="0"/>
              <a:t>chưa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có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thuốc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đặc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hiệu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điều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trị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hỗ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trợ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và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điều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trị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triệu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chứng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là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chủ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yếu</a:t>
            </a:r>
            <a:r>
              <a:rPr lang="en-US" sz="2400" b="1" i="1" dirty="0" smtClean="0"/>
              <a:t>.</a:t>
            </a:r>
          </a:p>
          <a:p>
            <a:pPr>
              <a:buNone/>
            </a:pPr>
            <a:r>
              <a:rPr lang="en-US" sz="2400" b="1" i="1" dirty="0" smtClean="0"/>
              <a:t>	3. </a:t>
            </a:r>
            <a:r>
              <a:rPr lang="en-US" sz="2400" b="1" i="1" dirty="0" err="1" smtClean="0"/>
              <a:t>Cá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thể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hóa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các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biện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pháp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điều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trị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cho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từng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trường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hợp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đặc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biệt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là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các</a:t>
            </a:r>
            <a:r>
              <a:rPr lang="en-US" sz="2400" b="1" i="1" dirty="0" smtClean="0"/>
              <a:t> ca </a:t>
            </a:r>
            <a:r>
              <a:rPr lang="en-US" sz="2400" b="1" i="1" dirty="0" err="1" smtClean="0"/>
              <a:t>bệnh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nặng-nguy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kịch</a:t>
            </a:r>
            <a:r>
              <a:rPr lang="en-US" sz="2400" b="1" i="1" dirty="0" smtClean="0"/>
              <a:t>. </a:t>
            </a:r>
          </a:p>
          <a:p>
            <a:pPr>
              <a:buNone/>
            </a:pPr>
            <a:r>
              <a:rPr lang="en-US" sz="2400" b="1" i="1" dirty="0" smtClean="0"/>
              <a:t>	4. </a:t>
            </a:r>
            <a:r>
              <a:rPr lang="en-US" sz="2400" b="1" i="1" dirty="0" err="1" smtClean="0"/>
              <a:t>Có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thể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áp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dụng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một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số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phác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đồ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điều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trị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nghiên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cứu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được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Bộ</a:t>
            </a:r>
            <a:r>
              <a:rPr lang="en-US" sz="2400" b="1" i="1" dirty="0" smtClean="0"/>
              <a:t> Y </a:t>
            </a:r>
            <a:r>
              <a:rPr lang="en-US" sz="2400" b="1" i="1" dirty="0" err="1" smtClean="0"/>
              <a:t>tế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cho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phép</a:t>
            </a:r>
            <a:r>
              <a:rPr lang="en-US" sz="2400" b="1" i="1" dirty="0" smtClean="0"/>
              <a:t>.</a:t>
            </a:r>
          </a:p>
          <a:p>
            <a:pPr>
              <a:buNone/>
            </a:pPr>
            <a:r>
              <a:rPr lang="en-US" sz="2400" b="1" i="1" dirty="0" smtClean="0"/>
              <a:t>	5. Theo </a:t>
            </a:r>
            <a:r>
              <a:rPr lang="en-US" sz="2400" b="1" i="1" dirty="0" err="1" smtClean="0"/>
              <a:t>dõi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phát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hiện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và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xử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trí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kịp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thời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các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tình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trạng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nặng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biến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chứng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của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bệnh</a:t>
            </a:r>
            <a:r>
              <a:rPr lang="en-US" sz="2400" b="1" i="1" dirty="0" smtClean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biện</a:t>
            </a:r>
            <a:r>
              <a:rPr lang="en-US" b="1" dirty="0" smtClean="0"/>
              <a:t> </a:t>
            </a:r>
            <a:r>
              <a:rPr lang="en-US" b="1" dirty="0" err="1" smtClean="0"/>
              <a:t>pháp</a:t>
            </a:r>
            <a:r>
              <a:rPr lang="en-US" b="1" dirty="0" smtClean="0"/>
              <a:t> </a:t>
            </a:r>
            <a:r>
              <a:rPr lang="en-US" b="1" dirty="0" err="1" smtClean="0"/>
              <a:t>theo</a:t>
            </a:r>
            <a:r>
              <a:rPr lang="en-US" b="1" dirty="0" smtClean="0"/>
              <a:t> </a:t>
            </a:r>
            <a:r>
              <a:rPr lang="en-US" b="1" dirty="0" err="1" smtClean="0"/>
              <a:t>dõi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trị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Nghỉ</a:t>
            </a:r>
            <a:r>
              <a:rPr lang="en-US" dirty="0" smtClean="0"/>
              <a:t> </a:t>
            </a:r>
            <a:r>
              <a:rPr lang="en-US" dirty="0" err="1" smtClean="0"/>
              <a:t>ngơi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giường</a:t>
            </a:r>
            <a:r>
              <a:rPr lang="en-US" dirty="0" smtClean="0"/>
              <a:t>,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thoáng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khử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đèn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tím</a:t>
            </a:r>
            <a:endParaRPr lang="en-US" dirty="0" smtClean="0"/>
          </a:p>
          <a:p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mũi</a:t>
            </a:r>
            <a:r>
              <a:rPr lang="en-US" dirty="0" smtClean="0"/>
              <a:t> </a:t>
            </a:r>
            <a:r>
              <a:rPr lang="en-US" dirty="0" err="1" smtClean="0"/>
              <a:t>họng</a:t>
            </a:r>
            <a:r>
              <a:rPr lang="en-US" dirty="0" smtClean="0"/>
              <a:t>,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ẩm</a:t>
            </a:r>
            <a:r>
              <a:rPr lang="en-US" dirty="0" smtClean="0"/>
              <a:t> </a:t>
            </a:r>
            <a:r>
              <a:rPr lang="en-US" dirty="0" err="1" smtClean="0"/>
              <a:t>mũi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, </a:t>
            </a:r>
            <a:r>
              <a:rPr lang="en-US" dirty="0" err="1" smtClean="0"/>
              <a:t>xúc</a:t>
            </a:r>
            <a:r>
              <a:rPr lang="en-US" dirty="0" smtClean="0"/>
              <a:t> </a:t>
            </a:r>
            <a:r>
              <a:rPr lang="en-US" dirty="0" err="1" smtClean="0"/>
              <a:t>miệng</a:t>
            </a:r>
            <a:r>
              <a:rPr lang="en-US" dirty="0" smtClean="0"/>
              <a:t> </a:t>
            </a:r>
            <a:r>
              <a:rPr lang="en-US" dirty="0" err="1" smtClean="0"/>
              <a:t>họng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miệng</a:t>
            </a:r>
            <a:r>
              <a:rPr lang="en-US" dirty="0" smtClean="0"/>
              <a:t> </a:t>
            </a:r>
            <a:r>
              <a:rPr lang="en-US" dirty="0" err="1" smtClean="0"/>
              <a:t>họng</a:t>
            </a:r>
            <a:endParaRPr lang="en-US" dirty="0" smtClean="0"/>
          </a:p>
          <a:p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ấm</a:t>
            </a:r>
            <a:endParaRPr lang="en-US" dirty="0" smtClean="0"/>
          </a:p>
          <a:p>
            <a:r>
              <a:rPr lang="en-US" dirty="0" err="1" smtClean="0"/>
              <a:t>Uống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,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,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 smtClean="0"/>
          </a:p>
          <a:p>
            <a:r>
              <a:rPr lang="en-US" dirty="0" err="1" smtClean="0"/>
              <a:t>Thận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,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trừ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endParaRPr lang="en-US" dirty="0" smtClean="0"/>
          </a:p>
          <a:p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dinh</a:t>
            </a:r>
            <a:r>
              <a:rPr lang="en-US" dirty="0" smtClean="0"/>
              <a:t> </a:t>
            </a:r>
            <a:r>
              <a:rPr lang="en-US" dirty="0" err="1" smtClean="0"/>
              <a:t>dưỡng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nâng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endParaRPr lang="en-US" dirty="0" smtClean="0"/>
          </a:p>
          <a:p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sốt</a:t>
            </a:r>
            <a:r>
              <a:rPr lang="en-US" dirty="0" smtClean="0"/>
              <a:t>, </a:t>
            </a:r>
            <a:r>
              <a:rPr lang="en-US" dirty="0" err="1" smtClean="0"/>
              <a:t>paracetamol</a:t>
            </a:r>
            <a:r>
              <a:rPr lang="en-US" dirty="0" smtClean="0"/>
              <a:t> </a:t>
            </a:r>
            <a:r>
              <a:rPr lang="en-US" dirty="0" err="1" smtClean="0"/>
              <a:t>liều</a:t>
            </a:r>
            <a:r>
              <a:rPr lang="en-US" dirty="0" smtClean="0"/>
              <a:t> 10-15 mg/kg/</a:t>
            </a:r>
            <a:r>
              <a:rPr lang="en-US" dirty="0" err="1" smtClean="0"/>
              <a:t>lần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60 mg/kg/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2 </a:t>
            </a:r>
            <a:r>
              <a:rPr lang="en-US" dirty="0" err="1" smtClean="0"/>
              <a:t>gam</a:t>
            </a:r>
            <a:r>
              <a:rPr lang="en-US" dirty="0" smtClean="0"/>
              <a:t>/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biện</a:t>
            </a:r>
            <a:r>
              <a:rPr lang="en-US" b="1" dirty="0" smtClean="0"/>
              <a:t> </a:t>
            </a:r>
            <a:r>
              <a:rPr lang="en-US" b="1" dirty="0" err="1" smtClean="0"/>
              <a:t>pháp</a:t>
            </a:r>
            <a:r>
              <a:rPr lang="en-US" b="1" dirty="0" smtClean="0"/>
              <a:t> </a:t>
            </a:r>
            <a:r>
              <a:rPr lang="en-US" b="1" dirty="0" err="1" smtClean="0"/>
              <a:t>theo</a:t>
            </a:r>
            <a:r>
              <a:rPr lang="en-US" b="1" dirty="0" smtClean="0"/>
              <a:t> </a:t>
            </a:r>
            <a:r>
              <a:rPr lang="en-US" b="1" dirty="0" err="1" smtClean="0"/>
              <a:t>dõi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trị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r>
              <a:rPr lang="en-US" b="1" dirty="0" smtClean="0"/>
              <a:t> 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dirty="0" err="1" smtClean="0"/>
              <a:t>Giảm</a:t>
            </a:r>
            <a:r>
              <a:rPr lang="en-US" dirty="0" smtClean="0"/>
              <a:t> ho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ho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endParaRPr lang="en-US" dirty="0" smtClean="0"/>
          </a:p>
          <a:p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,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,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mãn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kèm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(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,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,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endParaRPr lang="en-US" dirty="0" smtClean="0"/>
          </a:p>
          <a:p>
            <a:r>
              <a:rPr lang="en-US" dirty="0" smtClean="0"/>
              <a:t>Theo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tồn</a:t>
            </a:r>
            <a:r>
              <a:rPr lang="en-US" dirty="0" smtClean="0"/>
              <a:t>,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,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endParaRPr lang="en-US" dirty="0" smtClean="0"/>
          </a:p>
          <a:p>
            <a:r>
              <a:rPr lang="en-US" dirty="0" err="1" smtClean="0"/>
              <a:t>T</a:t>
            </a:r>
            <a:r>
              <a:rPr lang="en-US" dirty="0" err="1" smtClean="0"/>
              <a:t>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cận</a:t>
            </a:r>
            <a:r>
              <a:rPr lang="en-US" dirty="0" smtClean="0"/>
              <a:t> </a:t>
            </a:r>
            <a:r>
              <a:rPr lang="en-US" dirty="0" err="1" smtClean="0"/>
              <a:t>lâm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thăm</a:t>
            </a:r>
            <a:r>
              <a:rPr lang="en-US" dirty="0" smtClean="0"/>
              <a:t> </a:t>
            </a:r>
            <a:r>
              <a:rPr lang="en-US" dirty="0" err="1" smtClean="0"/>
              <a:t>dò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chẩn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,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kịp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endParaRPr lang="en-US" dirty="0" smtClean="0"/>
          </a:p>
          <a:p>
            <a:r>
              <a:rPr lang="en-US" dirty="0" err="1" smtClean="0"/>
              <a:t>T</a:t>
            </a:r>
            <a:r>
              <a:rPr lang="en-US" dirty="0" err="1" smtClean="0"/>
              <a:t>rang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,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tối</a:t>
            </a:r>
            <a:r>
              <a:rPr lang="en-US" dirty="0" smtClean="0"/>
              <a:t> </a:t>
            </a:r>
            <a:r>
              <a:rPr lang="en-US" dirty="0" err="1" smtClean="0"/>
              <a:t>thiểu</a:t>
            </a:r>
            <a:r>
              <a:rPr lang="en-US" dirty="0" smtClean="0"/>
              <a:t>: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bão</a:t>
            </a:r>
            <a:r>
              <a:rPr lang="en-US" dirty="0" smtClean="0"/>
              <a:t> </a:t>
            </a:r>
            <a:r>
              <a:rPr lang="en-US" dirty="0" err="1" smtClean="0"/>
              <a:t>hòa</a:t>
            </a:r>
            <a:r>
              <a:rPr lang="en-US" dirty="0" smtClean="0"/>
              <a:t> ô </a:t>
            </a:r>
            <a:r>
              <a:rPr lang="en-US" dirty="0" err="1" smtClean="0"/>
              <a:t>xy</a:t>
            </a:r>
            <a:r>
              <a:rPr lang="en-US" dirty="0" smtClean="0"/>
              <a:t>,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/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ô </a:t>
            </a:r>
            <a:r>
              <a:rPr lang="en-US" dirty="0" err="1" smtClean="0"/>
              <a:t>xy</a:t>
            </a:r>
            <a:r>
              <a:rPr lang="en-US" dirty="0" smtClean="0"/>
              <a:t>,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ô </a:t>
            </a:r>
            <a:r>
              <a:rPr lang="en-US" dirty="0" err="1" smtClean="0"/>
              <a:t>xy</a:t>
            </a:r>
            <a:r>
              <a:rPr lang="en-US" dirty="0" smtClean="0"/>
              <a:t> (</a:t>
            </a:r>
            <a:r>
              <a:rPr lang="en-US" dirty="0" err="1" smtClean="0"/>
              <a:t>gọng</a:t>
            </a:r>
            <a:r>
              <a:rPr lang="en-US" dirty="0" smtClean="0"/>
              <a:t> </a:t>
            </a:r>
            <a:r>
              <a:rPr lang="en-US" dirty="0" err="1" smtClean="0"/>
              <a:t>mũi</a:t>
            </a:r>
            <a:r>
              <a:rPr lang="en-US" dirty="0" smtClean="0"/>
              <a:t>, mask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, mask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túi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), </a:t>
            </a:r>
            <a:r>
              <a:rPr lang="en-US" dirty="0" err="1" smtClean="0"/>
              <a:t>bóng</a:t>
            </a:r>
            <a:r>
              <a:rPr lang="en-US" dirty="0" smtClean="0"/>
              <a:t>,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nạ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lứa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			</a:t>
            </a:r>
            <a:r>
              <a:rPr lang="en-US" sz="2000" b="1" dirty="0" err="1" smtClean="0"/>
              <a:t>Mức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độ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nhẹ-vừa</a:t>
            </a: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r>
              <a:rPr lang="en-US" sz="2000" dirty="0" err="1" smtClean="0"/>
              <a:t>Nằm</a:t>
            </a:r>
            <a:r>
              <a:rPr lang="en-US" sz="2000" dirty="0" smtClean="0"/>
              <a:t> </a:t>
            </a:r>
            <a:r>
              <a:rPr lang="en-US" sz="2000" dirty="0" err="1" smtClean="0"/>
              <a:t>đầu</a:t>
            </a:r>
            <a:r>
              <a:rPr lang="en-US" sz="2000" dirty="0" smtClean="0"/>
              <a:t> </a:t>
            </a:r>
            <a:r>
              <a:rPr lang="en-US" sz="2000" dirty="0" err="1" smtClean="0"/>
              <a:t>cao</a:t>
            </a:r>
            <a:r>
              <a:rPr lang="en-US" sz="2000" dirty="0" smtClean="0"/>
              <a:t>, </a:t>
            </a:r>
            <a:r>
              <a:rPr lang="en-US" sz="2000" dirty="0" err="1" smtClean="0"/>
              <a:t>thông</a:t>
            </a:r>
            <a:r>
              <a:rPr lang="en-US" sz="2000" dirty="0" smtClean="0"/>
              <a:t> </a:t>
            </a:r>
            <a:r>
              <a:rPr lang="en-US" sz="2000" dirty="0" err="1" smtClean="0"/>
              <a:t>thoáng</a:t>
            </a:r>
            <a:r>
              <a:rPr lang="en-US" sz="2000" dirty="0" smtClean="0"/>
              <a:t> </a:t>
            </a:r>
            <a:r>
              <a:rPr lang="en-US" sz="2000" dirty="0" err="1" smtClean="0"/>
              <a:t>đường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thở</a:t>
            </a:r>
            <a:endParaRPr lang="en-US" sz="2000" dirty="0" smtClean="0"/>
          </a:p>
          <a:p>
            <a:r>
              <a:rPr lang="en-US" sz="2000" dirty="0" err="1" smtClean="0"/>
              <a:t>Nếu</a:t>
            </a:r>
            <a:r>
              <a:rPr lang="en-US" sz="2000" dirty="0" smtClean="0"/>
              <a:t> </a:t>
            </a:r>
            <a:r>
              <a:rPr lang="en-US" sz="2000" dirty="0" err="1" smtClean="0"/>
              <a:t>khó</a:t>
            </a:r>
            <a:r>
              <a:rPr lang="en-US" sz="2000" dirty="0" smtClean="0"/>
              <a:t> </a:t>
            </a:r>
            <a:r>
              <a:rPr lang="en-US" sz="2000" dirty="0" err="1" smtClean="0"/>
              <a:t>thở</a:t>
            </a:r>
            <a:r>
              <a:rPr lang="en-US" sz="2000" dirty="0" smtClean="0"/>
              <a:t> (</a:t>
            </a:r>
            <a:r>
              <a:rPr lang="en-US" sz="2000" dirty="0" err="1" smtClean="0"/>
              <a:t>thở</a:t>
            </a:r>
            <a:r>
              <a:rPr lang="en-US" sz="2000" dirty="0" smtClean="0"/>
              <a:t> </a:t>
            </a:r>
            <a:r>
              <a:rPr lang="en-US" sz="2000" dirty="0" err="1" smtClean="0"/>
              <a:t>nhanh</a:t>
            </a:r>
            <a:r>
              <a:rPr lang="en-US" sz="2000" dirty="0" smtClean="0"/>
              <a:t>, </a:t>
            </a:r>
            <a:r>
              <a:rPr lang="en-US" sz="2000" dirty="0" err="1" smtClean="0"/>
              <a:t>gắng</a:t>
            </a:r>
            <a:r>
              <a:rPr lang="en-US" sz="2000" dirty="0" smtClean="0"/>
              <a:t> </a:t>
            </a:r>
            <a:r>
              <a:rPr lang="en-US" sz="2000" dirty="0" err="1" smtClean="0"/>
              <a:t>sức</a:t>
            </a:r>
            <a:r>
              <a:rPr lang="en-US" sz="2000" dirty="0" smtClean="0"/>
              <a:t>, </a:t>
            </a:r>
            <a:r>
              <a:rPr lang="en-US" sz="2000" dirty="0" err="1" smtClean="0"/>
              <a:t>rút</a:t>
            </a:r>
            <a:r>
              <a:rPr lang="en-US" sz="2000" dirty="0" smtClean="0"/>
              <a:t> </a:t>
            </a:r>
            <a:r>
              <a:rPr lang="en-US" sz="2000" dirty="0" err="1" smtClean="0"/>
              <a:t>lõm</a:t>
            </a:r>
            <a:r>
              <a:rPr lang="en-US" sz="2000" dirty="0" smtClean="0"/>
              <a:t> </a:t>
            </a:r>
            <a:r>
              <a:rPr lang="en-US" sz="2000" dirty="0" err="1" smtClean="0"/>
              <a:t>lồng</a:t>
            </a:r>
            <a:r>
              <a:rPr lang="en-US" sz="2000" dirty="0" smtClean="0"/>
              <a:t> </a:t>
            </a:r>
            <a:r>
              <a:rPr lang="en-US" sz="2000" dirty="0" err="1" smtClean="0"/>
              <a:t>ngực</a:t>
            </a:r>
            <a:r>
              <a:rPr lang="en-US" sz="2000" dirty="0" smtClean="0"/>
              <a:t>)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Sp</a:t>
            </a:r>
            <a:r>
              <a:rPr lang="vi-VN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≤ 92%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Pa</a:t>
            </a:r>
            <a:r>
              <a:rPr lang="vi-VN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≤ 65 mmHg: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thở</a:t>
            </a:r>
            <a:r>
              <a:rPr lang="en-US" sz="2000" dirty="0" smtClean="0"/>
              <a:t> ô </a:t>
            </a:r>
            <a:r>
              <a:rPr lang="en-US" sz="2000" dirty="0" err="1" smtClean="0"/>
              <a:t>xy</a:t>
            </a:r>
            <a:r>
              <a:rPr lang="en-US" sz="2000" dirty="0" smtClean="0"/>
              <a:t> </a:t>
            </a:r>
            <a:r>
              <a:rPr lang="en-US" sz="2000" dirty="0" err="1" smtClean="0"/>
              <a:t>ngay</a:t>
            </a:r>
            <a:r>
              <a:rPr lang="en-US" sz="2000" dirty="0" smtClean="0"/>
              <a:t> qua </a:t>
            </a:r>
            <a:r>
              <a:rPr lang="en-US" sz="2000" dirty="0" err="1" smtClean="0"/>
              <a:t>gọng</a:t>
            </a:r>
            <a:r>
              <a:rPr lang="en-US" sz="2000" dirty="0" smtClean="0"/>
              <a:t> </a:t>
            </a:r>
            <a:r>
              <a:rPr lang="en-US" sz="2000" dirty="0" err="1" smtClean="0"/>
              <a:t>mũi</a:t>
            </a:r>
            <a:r>
              <a:rPr lang="en-US" sz="2000" dirty="0" smtClean="0"/>
              <a:t> (1-4 </a:t>
            </a:r>
            <a:r>
              <a:rPr lang="en-US" sz="2000" dirty="0" err="1" smtClean="0"/>
              <a:t>lít</a:t>
            </a:r>
            <a:r>
              <a:rPr lang="en-US" sz="2000" dirty="0" smtClean="0"/>
              <a:t>/</a:t>
            </a:r>
            <a:r>
              <a:rPr lang="en-US" sz="2000" dirty="0" err="1" smtClean="0"/>
              <a:t>phút</a:t>
            </a:r>
            <a:r>
              <a:rPr lang="en-US" sz="2000" dirty="0" smtClean="0"/>
              <a:t>),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mask </a:t>
            </a:r>
            <a:r>
              <a:rPr lang="en-US" sz="2000" dirty="0" err="1" smtClean="0"/>
              <a:t>thông</a:t>
            </a:r>
            <a:r>
              <a:rPr lang="en-US" sz="2000" dirty="0" smtClean="0"/>
              <a:t> </a:t>
            </a:r>
            <a:r>
              <a:rPr lang="en-US" sz="2000" dirty="0" err="1" smtClean="0"/>
              <a:t>thường</a:t>
            </a:r>
            <a:r>
              <a:rPr lang="en-US" sz="2000" dirty="0" smtClean="0"/>
              <a:t>,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mask </a:t>
            </a:r>
            <a:r>
              <a:rPr lang="en-US" sz="2000" dirty="0" err="1" smtClean="0"/>
              <a:t>có</a:t>
            </a:r>
            <a:r>
              <a:rPr lang="en-US" sz="2000" dirty="0" smtClean="0"/>
              <a:t> </a:t>
            </a:r>
            <a:r>
              <a:rPr lang="en-US" sz="2000" dirty="0" err="1" smtClean="0"/>
              <a:t>túi</a:t>
            </a:r>
            <a:r>
              <a:rPr lang="en-US" sz="2000" dirty="0" smtClean="0"/>
              <a:t> </a:t>
            </a:r>
            <a:r>
              <a:rPr lang="en-US" sz="2000" dirty="0" err="1" smtClean="0"/>
              <a:t>dự</a:t>
            </a:r>
            <a:r>
              <a:rPr lang="en-US" sz="2000" dirty="0" smtClean="0"/>
              <a:t> </a:t>
            </a:r>
            <a:r>
              <a:rPr lang="en-US" sz="2000" dirty="0" err="1" smtClean="0"/>
              <a:t>trữ</a:t>
            </a:r>
            <a:r>
              <a:rPr lang="en-US" sz="2000" dirty="0" smtClean="0"/>
              <a:t>, </a:t>
            </a:r>
            <a:r>
              <a:rPr lang="en-US" sz="2000" dirty="0" err="1" smtClean="0"/>
              <a:t>với</a:t>
            </a:r>
            <a:r>
              <a:rPr lang="en-US" sz="2000" dirty="0" smtClean="0"/>
              <a:t> </a:t>
            </a:r>
            <a:r>
              <a:rPr lang="en-US" sz="2000" dirty="0" err="1" smtClean="0"/>
              <a:t>lưu</a:t>
            </a:r>
            <a:r>
              <a:rPr lang="en-US" sz="2000" dirty="0" smtClean="0"/>
              <a:t> </a:t>
            </a:r>
            <a:r>
              <a:rPr lang="en-US" sz="2000" dirty="0" err="1" smtClean="0"/>
              <a:t>lượng</a:t>
            </a:r>
            <a:r>
              <a:rPr lang="en-US" sz="2000" dirty="0" smtClean="0"/>
              <a:t> ban </a:t>
            </a:r>
            <a:r>
              <a:rPr lang="en-US" sz="2000" dirty="0" err="1" smtClean="0"/>
              <a:t>đầu</a:t>
            </a:r>
            <a:r>
              <a:rPr lang="en-US" sz="2000" dirty="0" smtClean="0"/>
              <a:t> </a:t>
            </a:r>
            <a:r>
              <a:rPr lang="en-US" sz="2000" dirty="0" err="1" smtClean="0"/>
              <a:t>là</a:t>
            </a:r>
            <a:r>
              <a:rPr lang="en-US" sz="2000" dirty="0" smtClean="0"/>
              <a:t> 5 </a:t>
            </a:r>
            <a:r>
              <a:rPr lang="en-US" sz="2000" dirty="0" err="1" smtClean="0"/>
              <a:t>lít</a:t>
            </a:r>
            <a:r>
              <a:rPr lang="en-US" sz="2000" dirty="0" smtClean="0"/>
              <a:t>/</a:t>
            </a:r>
            <a:r>
              <a:rPr lang="en-US" sz="2000" dirty="0" err="1" smtClean="0"/>
              <a:t>phút</a:t>
            </a:r>
            <a:r>
              <a:rPr lang="en-US" sz="2000" dirty="0" smtClean="0"/>
              <a:t>, </a:t>
            </a:r>
            <a:r>
              <a:rPr lang="en-US" sz="2000" dirty="0" err="1" smtClean="0"/>
              <a:t>điều</a:t>
            </a:r>
            <a:r>
              <a:rPr lang="en-US" sz="2000" dirty="0" smtClean="0"/>
              <a:t> </a:t>
            </a:r>
            <a:r>
              <a:rPr lang="en-US" sz="2000" dirty="0" err="1" smtClean="0"/>
              <a:t>chỉnh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đạt</a:t>
            </a:r>
            <a:r>
              <a:rPr lang="en-US" sz="2000" dirty="0" smtClean="0"/>
              <a:t> </a:t>
            </a:r>
            <a:r>
              <a:rPr lang="en-US" sz="2000" dirty="0" err="1" smtClean="0"/>
              <a:t>đích</a:t>
            </a:r>
            <a:r>
              <a:rPr lang="en-US" sz="2000" dirty="0" smtClean="0"/>
              <a:t> Sp</a:t>
            </a:r>
            <a:r>
              <a:rPr lang="vi-VN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≥ 92 %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người</a:t>
            </a:r>
            <a:r>
              <a:rPr lang="en-US" sz="2000" dirty="0" smtClean="0"/>
              <a:t> </a:t>
            </a:r>
            <a:r>
              <a:rPr lang="en-US" sz="2000" dirty="0" err="1" smtClean="0"/>
              <a:t>lớn</a:t>
            </a:r>
            <a:r>
              <a:rPr lang="en-US" sz="2000" dirty="0" smtClean="0"/>
              <a:t>, </a:t>
            </a:r>
            <a:r>
              <a:rPr lang="en-US" sz="2000" dirty="0" err="1" smtClean="0"/>
              <a:t>và</a:t>
            </a:r>
            <a:r>
              <a:rPr lang="en-US" sz="2000" dirty="0" smtClean="0"/>
              <a:t> Sp</a:t>
            </a:r>
            <a:r>
              <a:rPr lang="vi-VN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≥ 92-95%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phụ</a:t>
            </a:r>
            <a:r>
              <a:rPr lang="en-US" sz="2000" dirty="0" smtClean="0"/>
              <a:t> </a:t>
            </a:r>
            <a:r>
              <a:rPr lang="en-US" sz="2000" dirty="0" err="1" smtClean="0"/>
              <a:t>nữ</a:t>
            </a:r>
            <a:r>
              <a:rPr lang="en-US" sz="2000" dirty="0" smtClean="0"/>
              <a:t> </a:t>
            </a:r>
            <a:r>
              <a:rPr lang="en-US" sz="2000" dirty="0" err="1" smtClean="0"/>
              <a:t>mang</a:t>
            </a:r>
            <a:r>
              <a:rPr lang="en-US" sz="2000" dirty="0" smtClean="0"/>
              <a:t> </a:t>
            </a:r>
            <a:r>
              <a:rPr lang="en-US" sz="2000" dirty="0" err="1" smtClean="0"/>
              <a:t>thai</a:t>
            </a:r>
            <a:endParaRPr lang="en-US" sz="2000" dirty="0" smtClean="0"/>
          </a:p>
          <a:p>
            <a:r>
              <a:rPr lang="en-US" sz="2000" dirty="0" err="1" smtClean="0"/>
              <a:t>T</a:t>
            </a:r>
            <a:r>
              <a:rPr lang="en-US" sz="2000" dirty="0" err="1" smtClean="0"/>
              <a:t>rẻ</a:t>
            </a:r>
            <a:r>
              <a:rPr lang="en-US" sz="2000" dirty="0" smtClean="0"/>
              <a:t> </a:t>
            </a:r>
            <a:r>
              <a:rPr lang="en-US" sz="2000" dirty="0" err="1" smtClean="0"/>
              <a:t>em</a:t>
            </a:r>
            <a:r>
              <a:rPr lang="en-US" sz="2000" dirty="0" smtClean="0"/>
              <a:t>,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thở</a:t>
            </a:r>
            <a:r>
              <a:rPr lang="en-US" sz="2000" dirty="0" smtClean="0"/>
              <a:t> ô </a:t>
            </a:r>
            <a:r>
              <a:rPr lang="en-US" sz="2000" dirty="0" err="1" smtClean="0"/>
              <a:t>xy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đạt</a:t>
            </a:r>
            <a:r>
              <a:rPr lang="en-US" sz="2000" dirty="0" smtClean="0"/>
              <a:t> </a:t>
            </a:r>
            <a:r>
              <a:rPr lang="en-US" sz="2000" dirty="0" err="1" smtClean="0"/>
              <a:t>đích</a:t>
            </a:r>
            <a:r>
              <a:rPr lang="en-US" sz="2000" dirty="0" smtClean="0"/>
              <a:t> Sp</a:t>
            </a:r>
            <a:r>
              <a:rPr lang="vi-VN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≥ 92 %. </a:t>
            </a:r>
            <a:r>
              <a:rPr lang="en-US" sz="2000" dirty="0" err="1" smtClean="0"/>
              <a:t>Nếu</a:t>
            </a:r>
            <a:r>
              <a:rPr lang="en-US" sz="2000" dirty="0" smtClean="0"/>
              <a:t> </a:t>
            </a:r>
            <a:r>
              <a:rPr lang="en-US" sz="2000" dirty="0" err="1" smtClean="0"/>
              <a:t>trẻ</a:t>
            </a:r>
            <a:r>
              <a:rPr lang="en-US" sz="2000" dirty="0" smtClean="0"/>
              <a:t> </a:t>
            </a:r>
            <a:r>
              <a:rPr lang="en-US" sz="2000" dirty="0" err="1" smtClean="0"/>
              <a:t>có</a:t>
            </a:r>
            <a:r>
              <a:rPr lang="en-US" sz="2000" dirty="0" smtClean="0"/>
              <a:t> </a:t>
            </a:r>
            <a:r>
              <a:rPr lang="en-US" sz="2000" dirty="0" err="1" smtClean="0"/>
              <a:t>các</a:t>
            </a:r>
            <a:r>
              <a:rPr lang="en-US" sz="2000" dirty="0" smtClean="0"/>
              <a:t> </a:t>
            </a:r>
            <a:r>
              <a:rPr lang="en-US" sz="2000" dirty="0" err="1" smtClean="0"/>
              <a:t>dấu</a:t>
            </a:r>
            <a:r>
              <a:rPr lang="en-US" sz="2000" dirty="0" smtClean="0"/>
              <a:t> </a:t>
            </a:r>
            <a:r>
              <a:rPr lang="en-US" sz="2000" dirty="0" err="1" smtClean="0"/>
              <a:t>hiệu</a:t>
            </a:r>
            <a:r>
              <a:rPr lang="en-US" sz="2000" dirty="0" smtClean="0"/>
              <a:t> </a:t>
            </a:r>
            <a:r>
              <a:rPr lang="en-US" sz="2000" dirty="0" err="1" smtClean="0"/>
              <a:t>cấp</a:t>
            </a:r>
            <a:r>
              <a:rPr lang="en-US" sz="2000" dirty="0" smtClean="0"/>
              <a:t> </a:t>
            </a:r>
            <a:r>
              <a:rPr lang="en-US" sz="2000" dirty="0" err="1" smtClean="0"/>
              <a:t>cứu</a:t>
            </a:r>
            <a:r>
              <a:rPr lang="en-US" sz="2000" dirty="0" smtClean="0"/>
              <a:t> </a:t>
            </a:r>
            <a:r>
              <a:rPr lang="en-US" sz="2000" dirty="0" err="1" smtClean="0"/>
              <a:t>như</a:t>
            </a:r>
            <a:r>
              <a:rPr lang="en-US" sz="2000" dirty="0" smtClean="0"/>
              <a:t> </a:t>
            </a:r>
            <a:r>
              <a:rPr lang="en-US" sz="2000" dirty="0" err="1" smtClean="0"/>
              <a:t>khó</a:t>
            </a:r>
            <a:r>
              <a:rPr lang="en-US" sz="2000" dirty="0" smtClean="0"/>
              <a:t> </a:t>
            </a:r>
            <a:r>
              <a:rPr lang="en-US" sz="2000" dirty="0" err="1" smtClean="0"/>
              <a:t>thở</a:t>
            </a:r>
            <a:r>
              <a:rPr lang="en-US" sz="2000" dirty="0" smtClean="0"/>
              <a:t> </a:t>
            </a:r>
            <a:r>
              <a:rPr lang="en-US" sz="2000" dirty="0" err="1" smtClean="0"/>
              <a:t>nặng</a:t>
            </a:r>
            <a:r>
              <a:rPr lang="en-US" sz="2000" dirty="0" smtClean="0"/>
              <a:t>, </a:t>
            </a:r>
            <a:r>
              <a:rPr lang="en-US" sz="2000" dirty="0" err="1" smtClean="0"/>
              <a:t>tím</a:t>
            </a:r>
            <a:r>
              <a:rPr lang="en-US" sz="2000" dirty="0" smtClean="0"/>
              <a:t> </a:t>
            </a:r>
            <a:r>
              <a:rPr lang="en-US" sz="2000" dirty="0" err="1" smtClean="0"/>
              <a:t>tái</a:t>
            </a:r>
            <a:r>
              <a:rPr lang="en-US" sz="2000" dirty="0" smtClean="0"/>
              <a:t>, </a:t>
            </a:r>
            <a:r>
              <a:rPr lang="en-US" sz="2000" dirty="0" err="1" smtClean="0"/>
              <a:t>sốc</a:t>
            </a:r>
            <a:r>
              <a:rPr lang="en-US" sz="2000" dirty="0" smtClean="0"/>
              <a:t>, </a:t>
            </a:r>
            <a:r>
              <a:rPr lang="en-US" sz="2000" dirty="0" err="1" smtClean="0"/>
              <a:t>hôn</a:t>
            </a:r>
            <a:r>
              <a:rPr lang="en-US" sz="2000" dirty="0" smtClean="0"/>
              <a:t> </a:t>
            </a:r>
            <a:r>
              <a:rPr lang="en-US" sz="2000" dirty="0" err="1" smtClean="0"/>
              <a:t>mê</a:t>
            </a:r>
            <a:r>
              <a:rPr lang="en-US" sz="2000" dirty="0" smtClean="0"/>
              <a:t>, co </a:t>
            </a:r>
            <a:r>
              <a:rPr lang="en-US" sz="2000" dirty="0" err="1" smtClean="0"/>
              <a:t>giật</a:t>
            </a:r>
            <a:r>
              <a:rPr lang="en-US" sz="2000" dirty="0" smtClean="0"/>
              <a:t>…, </a:t>
            </a:r>
            <a:r>
              <a:rPr lang="en-US" sz="2000" dirty="0" err="1" smtClean="0"/>
              <a:t>cần</a:t>
            </a:r>
            <a:r>
              <a:rPr lang="en-US" sz="2000" dirty="0" smtClean="0"/>
              <a:t> </a:t>
            </a:r>
            <a:r>
              <a:rPr lang="en-US" sz="2000" dirty="0" err="1" smtClean="0"/>
              <a:t>cung</a:t>
            </a:r>
            <a:r>
              <a:rPr lang="en-US" sz="2000" dirty="0" smtClean="0"/>
              <a:t> </a:t>
            </a:r>
            <a:r>
              <a:rPr lang="en-US" sz="2000" dirty="0" err="1" smtClean="0"/>
              <a:t>cấp</a:t>
            </a:r>
            <a:r>
              <a:rPr lang="en-US" sz="2000" dirty="0" smtClean="0"/>
              <a:t> </a:t>
            </a:r>
            <a:r>
              <a:rPr lang="en-US" sz="2000" dirty="0" smtClean="0"/>
              <a:t>ô </a:t>
            </a:r>
            <a:r>
              <a:rPr lang="en-US" sz="2000" dirty="0" err="1" smtClean="0"/>
              <a:t>xy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đạt</a:t>
            </a:r>
            <a:r>
              <a:rPr lang="en-US" sz="2000" dirty="0" smtClean="0"/>
              <a:t> </a:t>
            </a:r>
            <a:r>
              <a:rPr lang="en-US" sz="2000" dirty="0" err="1" smtClean="0"/>
              <a:t>đích</a:t>
            </a:r>
            <a:r>
              <a:rPr lang="en-US" sz="2000" dirty="0" smtClean="0"/>
              <a:t> Sp</a:t>
            </a:r>
            <a:r>
              <a:rPr lang="vi-VN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≥ 94%</a:t>
            </a:r>
          </a:p>
          <a:p>
            <a:r>
              <a:rPr lang="en-US" sz="2000" dirty="0" smtClean="0"/>
              <a:t>Theo </a:t>
            </a:r>
            <a:r>
              <a:rPr lang="en-US" sz="2000" dirty="0" err="1" smtClean="0"/>
              <a:t>dõi</a:t>
            </a:r>
            <a:r>
              <a:rPr lang="en-US" sz="2000" dirty="0" smtClean="0"/>
              <a:t> </a:t>
            </a:r>
            <a:r>
              <a:rPr lang="en-US" sz="2000" dirty="0" err="1" smtClean="0"/>
              <a:t>sát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phát</a:t>
            </a:r>
            <a:r>
              <a:rPr lang="en-US" sz="2000" dirty="0" smtClean="0"/>
              <a:t> </a:t>
            </a:r>
            <a:r>
              <a:rPr lang="en-US" sz="2000" dirty="0" err="1" smtClean="0"/>
              <a:t>hiện</a:t>
            </a:r>
            <a:r>
              <a:rPr lang="en-US" sz="2000" dirty="0" smtClean="0"/>
              <a:t> </a:t>
            </a:r>
            <a:r>
              <a:rPr lang="en-US" sz="2000" dirty="0" err="1" smtClean="0"/>
              <a:t>các</a:t>
            </a:r>
            <a:r>
              <a:rPr lang="en-US" sz="2000" dirty="0" smtClean="0"/>
              <a:t> </a:t>
            </a:r>
            <a:r>
              <a:rPr lang="en-US" sz="2000" dirty="0" err="1" smtClean="0"/>
              <a:t>dấu</a:t>
            </a:r>
            <a:r>
              <a:rPr lang="en-US" sz="2000" dirty="0" smtClean="0"/>
              <a:t> </a:t>
            </a:r>
            <a:r>
              <a:rPr lang="en-US" sz="2000" dirty="0" err="1" smtClean="0"/>
              <a:t>hiệu</a:t>
            </a:r>
            <a:r>
              <a:rPr lang="en-US" sz="2000" dirty="0" smtClean="0"/>
              <a:t> </a:t>
            </a:r>
            <a:r>
              <a:rPr lang="en-US" sz="2000" dirty="0" err="1" smtClean="0"/>
              <a:t>nặng</a:t>
            </a:r>
            <a:r>
              <a:rPr lang="en-US" sz="2000" dirty="0" smtClean="0"/>
              <a:t>, </a:t>
            </a:r>
            <a:r>
              <a:rPr lang="en-US" sz="2000" dirty="0" err="1" smtClean="0"/>
              <a:t>thất</a:t>
            </a:r>
            <a:r>
              <a:rPr lang="en-US" sz="2000" dirty="0" smtClean="0"/>
              <a:t> </a:t>
            </a:r>
            <a:r>
              <a:rPr lang="en-US" sz="2000" dirty="0" err="1" smtClean="0"/>
              <a:t>bại</a:t>
            </a:r>
            <a:r>
              <a:rPr lang="en-US" sz="2000" dirty="0" smtClean="0"/>
              <a:t> </a:t>
            </a:r>
            <a:r>
              <a:rPr lang="en-US" sz="2000" dirty="0" err="1" smtClean="0"/>
              <a:t>với</a:t>
            </a:r>
            <a:r>
              <a:rPr lang="en-US" sz="2000" dirty="0" smtClean="0"/>
              <a:t> </a:t>
            </a:r>
            <a:r>
              <a:rPr lang="en-US" sz="2000" dirty="0" err="1" smtClean="0"/>
              <a:t>liệu</a:t>
            </a:r>
            <a:r>
              <a:rPr lang="en-US" sz="2000" dirty="0" smtClean="0"/>
              <a:t> </a:t>
            </a:r>
            <a:r>
              <a:rPr lang="en-US" sz="2000" dirty="0" err="1" smtClean="0"/>
              <a:t>pháp</a:t>
            </a:r>
            <a:r>
              <a:rPr lang="en-US" sz="2000" dirty="0" smtClean="0"/>
              <a:t> </a:t>
            </a:r>
            <a:r>
              <a:rPr lang="en-US" sz="2000" dirty="0" err="1" smtClean="0"/>
              <a:t>thở</a:t>
            </a:r>
            <a:r>
              <a:rPr lang="en-US" sz="2000" dirty="0" smtClean="0"/>
              <a:t> ô </a:t>
            </a:r>
            <a:r>
              <a:rPr lang="en-US" sz="2000" dirty="0" err="1" smtClean="0"/>
              <a:t>xy</a:t>
            </a:r>
            <a:r>
              <a:rPr lang="en-US" sz="2000" dirty="0" smtClean="0"/>
              <a:t>…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</a:t>
            </a:r>
            <a:r>
              <a:rPr lang="en-US" sz="4400" b="1" dirty="0" err="1" smtClean="0"/>
              <a:t>Mức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độ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nguy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kịch</a:t>
            </a:r>
            <a:r>
              <a:rPr lang="en-US" sz="4400" b="1" dirty="0" smtClean="0"/>
              <a:t> &amp; </a:t>
            </a:r>
            <a:r>
              <a:rPr lang="en-US" sz="4400" b="1" dirty="0" smtClean="0"/>
              <a:t>ARDS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i="1" dirty="0" err="1" smtClean="0"/>
              <a:t>Đ</a:t>
            </a:r>
            <a:r>
              <a:rPr lang="en-US" dirty="0" err="1" smtClean="0"/>
              <a:t>ặt</a:t>
            </a:r>
            <a:r>
              <a:rPr lang="en-US" dirty="0" smtClean="0"/>
              <a:t> </a:t>
            </a:r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,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lây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qua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ống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endParaRPr lang="en-US" dirty="0" smtClean="0"/>
          </a:p>
          <a:p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: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phác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ARDS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endParaRPr lang="en-US" dirty="0" smtClean="0"/>
          </a:p>
          <a:p>
            <a:r>
              <a:rPr lang="en-US" dirty="0" err="1" smtClean="0"/>
              <a:t>Chú</a:t>
            </a:r>
            <a:r>
              <a:rPr lang="en-US" dirty="0" smtClean="0"/>
              <a:t> ý:</a:t>
            </a:r>
            <a:endParaRPr lang="en-US" dirty="0" smtClean="0"/>
          </a:p>
          <a:p>
            <a:pPr lvl="1"/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: </a:t>
            </a:r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,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thấp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b="1" dirty="0" err="1" smtClean="0"/>
              <a:t>Vt</a:t>
            </a:r>
            <a:r>
              <a:rPr lang="en-US" b="1" dirty="0" smtClean="0"/>
              <a:t>: 4-8 ml/kg</a:t>
            </a:r>
            <a:r>
              <a:rPr lang="en-US" dirty="0" smtClean="0"/>
              <a:t>)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thấp</a:t>
            </a:r>
            <a:r>
              <a:rPr lang="en-US" dirty="0" smtClean="0"/>
              <a:t> (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hay </a:t>
            </a:r>
            <a:r>
              <a:rPr lang="en-US" b="1" dirty="0" err="1" smtClean="0"/>
              <a:t>Pplateau</a:t>
            </a:r>
            <a:r>
              <a:rPr lang="en-US" b="1" dirty="0" smtClean="0"/>
              <a:t> &lt; 30 cmH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r>
              <a:rPr lang="en-US" dirty="0" smtClean="0"/>
              <a:t>, 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,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b="1" dirty="0" err="1" smtClean="0"/>
              <a:t>Pplateau</a:t>
            </a:r>
            <a:r>
              <a:rPr lang="en-US" b="1" dirty="0" smtClean="0"/>
              <a:t> &lt; 28 cmH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r>
              <a:rPr lang="en-US" dirty="0" smtClean="0"/>
              <a:t>). </a:t>
            </a:r>
            <a:r>
              <a:rPr lang="en-US" dirty="0" err="1" smtClean="0"/>
              <a:t>Vt</a:t>
            </a:r>
            <a:r>
              <a:rPr lang="en-US" dirty="0" smtClean="0"/>
              <a:t> </a:t>
            </a:r>
            <a:r>
              <a:rPr lang="en-US" dirty="0" smtClean="0"/>
              <a:t>ban </a:t>
            </a:r>
            <a:r>
              <a:rPr lang="en-US" dirty="0" err="1" smtClean="0"/>
              <a:t>đầu</a:t>
            </a:r>
            <a:r>
              <a:rPr lang="en-US" dirty="0" smtClean="0"/>
              <a:t> 6 ml/kg,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endParaRPr lang="en-US" dirty="0" smtClean="0"/>
          </a:p>
          <a:p>
            <a:pPr lvl="1"/>
            <a:r>
              <a:rPr lang="en-US" dirty="0" err="1" smtClean="0"/>
              <a:t>Chấp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C</a:t>
            </a:r>
            <a:r>
              <a:rPr lang="vi-VN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 pH ≥ </a:t>
            </a:r>
            <a:r>
              <a:rPr lang="en-US" dirty="0" smtClean="0"/>
              <a:t>7.20</a:t>
            </a:r>
          </a:p>
          <a:p>
            <a:pPr lvl="1"/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ARDS </a:t>
            </a:r>
            <a:r>
              <a:rPr lang="en-US" dirty="0" err="1" smtClean="0"/>
              <a:t>nặng</a:t>
            </a:r>
            <a:r>
              <a:rPr lang="en-US" dirty="0" smtClean="0"/>
              <a:t>,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ở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sấp</a:t>
            </a:r>
            <a:r>
              <a:rPr lang="en-US" dirty="0" smtClean="0"/>
              <a:t> &gt; 12 </a:t>
            </a:r>
            <a:r>
              <a:rPr lang="en-US" dirty="0" err="1" smtClean="0"/>
              <a:t>giờ</a:t>
            </a:r>
            <a:r>
              <a:rPr lang="en-US" dirty="0" smtClean="0"/>
              <a:t>/</a:t>
            </a:r>
            <a:r>
              <a:rPr lang="en-US" dirty="0" err="1" smtClean="0"/>
              <a:t>ngày</a:t>
            </a:r>
            <a:endParaRPr lang="en-US" dirty="0" smtClean="0"/>
          </a:p>
          <a:p>
            <a:pPr lvl="1"/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PEEP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ARDS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endParaRPr lang="en-US" dirty="0" smtClean="0"/>
          </a:p>
          <a:p>
            <a:pPr lvl="1"/>
            <a:r>
              <a:rPr lang="en-US" dirty="0" err="1" smtClean="0"/>
              <a:t>Tránh</a:t>
            </a:r>
            <a:r>
              <a:rPr lang="en-US" dirty="0" smtClean="0"/>
              <a:t> </a:t>
            </a:r>
            <a:r>
              <a:rPr lang="en-US" dirty="0" err="1" smtClean="0"/>
              <a:t>ngắt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khỏi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mất</a:t>
            </a:r>
            <a:r>
              <a:rPr lang="en-US" dirty="0" smtClean="0"/>
              <a:t> PEEP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xẹp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.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hút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kín</a:t>
            </a:r>
            <a:endParaRPr lang="en-US" dirty="0" smtClean="0"/>
          </a:p>
          <a:p>
            <a:pPr lvl="1"/>
            <a:r>
              <a:rPr lang="en-US" dirty="0" smtClean="0"/>
              <a:t>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,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tần</a:t>
            </a:r>
            <a:r>
              <a:rPr lang="en-US" dirty="0" smtClean="0"/>
              <a:t> (</a:t>
            </a:r>
            <a:r>
              <a:rPr lang="en-US" dirty="0" smtClean="0"/>
              <a:t>HFOV) </a:t>
            </a:r>
            <a:r>
              <a:rPr lang="en-US" dirty="0" err="1" smtClean="0"/>
              <a:t>sớm</a:t>
            </a:r>
            <a:r>
              <a:rPr lang="en-US" dirty="0" smtClean="0"/>
              <a:t> (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),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thất</a:t>
            </a:r>
            <a:r>
              <a:rPr lang="en-US" dirty="0" smtClean="0"/>
              <a:t> </a:t>
            </a:r>
            <a:r>
              <a:rPr lang="en-US" dirty="0" err="1" smtClean="0"/>
              <a:t>bại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endParaRPr lang="en-US" dirty="0" smtClean="0"/>
          </a:p>
          <a:p>
            <a:pPr lvl="1"/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an </a:t>
            </a:r>
            <a:r>
              <a:rPr lang="en-US" dirty="0" err="1" smtClean="0"/>
              <a:t>thần</a:t>
            </a:r>
            <a:r>
              <a:rPr lang="en-US" dirty="0" smtClean="0"/>
              <a:t>,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đau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.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ARDS </a:t>
            </a:r>
            <a:r>
              <a:rPr lang="en-US" dirty="0" err="1" smtClean="0"/>
              <a:t>vừa</a:t>
            </a:r>
            <a:r>
              <a:rPr lang="en-US" dirty="0" smtClean="0"/>
              <a:t>- </a:t>
            </a:r>
            <a:r>
              <a:rPr lang="en-US" dirty="0" err="1" smtClean="0"/>
              <a:t>nặng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giãn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Kiểm</a:t>
            </a:r>
            <a:r>
              <a:rPr lang="en-US" sz="2400" dirty="0" smtClean="0"/>
              <a:t> </a:t>
            </a:r>
            <a:r>
              <a:rPr lang="en-US" sz="2400" dirty="0" err="1" smtClean="0"/>
              <a:t>soát</a:t>
            </a:r>
            <a:r>
              <a:rPr lang="en-US" sz="2400" dirty="0" smtClean="0"/>
              <a:t> </a:t>
            </a:r>
            <a:r>
              <a:rPr lang="en-US" sz="2400" dirty="0" err="1" smtClean="0"/>
              <a:t>cân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</a:t>
            </a:r>
            <a:r>
              <a:rPr lang="en-US" sz="2400" dirty="0" err="1" smtClean="0"/>
              <a:t>dịch</a:t>
            </a:r>
            <a:r>
              <a:rPr lang="en-US" sz="2400" dirty="0" smtClean="0"/>
              <a:t> </a:t>
            </a:r>
            <a:r>
              <a:rPr lang="en-US" sz="2400" dirty="0" err="1" smtClean="0"/>
              <a:t>chặt</a:t>
            </a:r>
            <a:r>
              <a:rPr lang="en-US" sz="2400" dirty="0" smtClean="0"/>
              <a:t> </a:t>
            </a:r>
            <a:r>
              <a:rPr lang="en-US" sz="2400" dirty="0" err="1" smtClean="0"/>
              <a:t>chẽ</a:t>
            </a:r>
            <a:r>
              <a:rPr lang="en-US" sz="2400" dirty="0" smtClean="0"/>
              <a:t>, </a:t>
            </a:r>
            <a:r>
              <a:rPr lang="en-US" sz="2400" dirty="0" err="1" smtClean="0"/>
              <a:t>tránh</a:t>
            </a:r>
            <a:r>
              <a:rPr lang="en-US" sz="2400" dirty="0" smtClean="0"/>
              <a:t> </a:t>
            </a:r>
            <a:r>
              <a:rPr lang="en-US" sz="2400" dirty="0" err="1" smtClean="0"/>
              <a:t>quá</a:t>
            </a:r>
            <a:r>
              <a:rPr lang="en-US" sz="2400" dirty="0" smtClean="0"/>
              <a:t> </a:t>
            </a:r>
            <a:r>
              <a:rPr lang="en-US" sz="2400" dirty="0" err="1" smtClean="0"/>
              <a:t>tải</a:t>
            </a:r>
            <a:r>
              <a:rPr lang="en-US" sz="2400" dirty="0" smtClean="0"/>
              <a:t> </a:t>
            </a:r>
            <a:r>
              <a:rPr lang="en-US" sz="2400" dirty="0" err="1" smtClean="0"/>
              <a:t>dịch</a:t>
            </a:r>
            <a:r>
              <a:rPr lang="en-US" sz="2400" dirty="0" smtClean="0"/>
              <a:t>, </a:t>
            </a:r>
            <a:r>
              <a:rPr lang="en-US" sz="2400" dirty="0" err="1" smtClean="0"/>
              <a:t>đặc</a:t>
            </a:r>
            <a:r>
              <a:rPr lang="en-US" sz="2400" dirty="0" smtClean="0"/>
              <a:t> </a:t>
            </a:r>
            <a:r>
              <a:rPr lang="en-US" sz="2400" dirty="0" err="1" smtClean="0"/>
              <a:t>biệt</a:t>
            </a:r>
            <a:r>
              <a:rPr lang="en-US" sz="2400" dirty="0" smtClean="0"/>
              <a:t> </a:t>
            </a:r>
            <a:r>
              <a:rPr lang="en-US" sz="2400" dirty="0" err="1" smtClean="0"/>
              <a:t>ngoài</a:t>
            </a:r>
            <a:r>
              <a:rPr lang="en-US" sz="2400" dirty="0" smtClean="0"/>
              <a:t> </a:t>
            </a:r>
            <a:r>
              <a:rPr lang="en-US" sz="2400" dirty="0" err="1" smtClean="0"/>
              <a:t>giai</a:t>
            </a:r>
            <a:r>
              <a:rPr lang="en-US" sz="2400" dirty="0" smtClean="0"/>
              <a:t> </a:t>
            </a:r>
            <a:r>
              <a:rPr lang="en-US" sz="2400" dirty="0" err="1" smtClean="0"/>
              <a:t>đoạn</a:t>
            </a:r>
            <a:r>
              <a:rPr lang="en-US" sz="2400" dirty="0" smtClean="0"/>
              <a:t> </a:t>
            </a:r>
            <a:r>
              <a:rPr lang="en-US" sz="2400" dirty="0" err="1" smtClean="0"/>
              <a:t>bù</a:t>
            </a:r>
            <a:r>
              <a:rPr lang="en-US" sz="2400" dirty="0" smtClean="0"/>
              <a:t> </a:t>
            </a:r>
            <a:r>
              <a:rPr lang="en-US" sz="2400" dirty="0" err="1" smtClean="0"/>
              <a:t>dịch</a:t>
            </a:r>
            <a:r>
              <a:rPr lang="en-US" sz="2400" dirty="0" smtClean="0"/>
              <a:t> </a:t>
            </a:r>
            <a:r>
              <a:rPr lang="en-US" sz="2400" dirty="0" err="1" smtClean="0"/>
              <a:t>hồi</a:t>
            </a:r>
            <a:r>
              <a:rPr lang="en-US" sz="2400" dirty="0" smtClean="0"/>
              <a:t> </a:t>
            </a:r>
            <a:r>
              <a:rPr lang="en-US" sz="2400" dirty="0" err="1" smtClean="0"/>
              <a:t>sức</a:t>
            </a:r>
            <a:r>
              <a:rPr lang="en-US" sz="2400" dirty="0" smtClean="0"/>
              <a:t> </a:t>
            </a:r>
            <a:r>
              <a:rPr lang="en-US" sz="2400" dirty="0" err="1" smtClean="0"/>
              <a:t>tuần</a:t>
            </a:r>
            <a:r>
              <a:rPr lang="en-US" sz="2400" dirty="0" smtClean="0"/>
              <a:t> </a:t>
            </a:r>
            <a:r>
              <a:rPr lang="en-US" sz="2400" dirty="0" err="1" smtClean="0"/>
              <a:t>hoàn</a:t>
            </a:r>
            <a:endParaRPr lang="en-US" sz="2400" dirty="0" smtClean="0"/>
          </a:p>
          <a:p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thiếu</a:t>
            </a:r>
            <a:r>
              <a:rPr lang="en-US" sz="2400" dirty="0" smtClean="0"/>
              <a:t> ô </a:t>
            </a:r>
            <a:r>
              <a:rPr lang="en-US" sz="2400" dirty="0" err="1" smtClean="0"/>
              <a:t>xy</a:t>
            </a:r>
            <a:r>
              <a:rPr lang="en-US" sz="2400" dirty="0" smtClean="0"/>
              <a:t> </a:t>
            </a:r>
            <a:r>
              <a:rPr lang="en-US" sz="2400" dirty="0" err="1" smtClean="0"/>
              <a:t>nặng</a:t>
            </a:r>
            <a:r>
              <a:rPr lang="en-US" sz="2400" dirty="0" smtClean="0"/>
              <a:t>, </a:t>
            </a:r>
            <a:r>
              <a:rPr lang="en-US" sz="2400" dirty="0" err="1" smtClean="0"/>
              <a:t>dai</a:t>
            </a:r>
            <a:r>
              <a:rPr lang="en-US" sz="2400" dirty="0" smtClean="0"/>
              <a:t> </a:t>
            </a:r>
            <a:r>
              <a:rPr lang="en-US" sz="2400" dirty="0" err="1" smtClean="0"/>
              <a:t>dẳng</a:t>
            </a:r>
            <a:r>
              <a:rPr lang="en-US" sz="2400" dirty="0" smtClean="0"/>
              <a:t>, </a:t>
            </a:r>
            <a:r>
              <a:rPr lang="en-US" sz="2400" dirty="0" err="1" smtClean="0"/>
              <a:t>thất</a:t>
            </a:r>
            <a:r>
              <a:rPr lang="en-US" sz="2400" dirty="0" smtClean="0"/>
              <a:t> </a:t>
            </a:r>
            <a:r>
              <a:rPr lang="en-US" sz="2400" dirty="0" err="1" smtClean="0"/>
              <a:t>bại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biện</a:t>
            </a:r>
            <a:r>
              <a:rPr lang="en-US" sz="2400" dirty="0" smtClean="0"/>
              <a:t> </a:t>
            </a:r>
            <a:r>
              <a:rPr lang="en-US" sz="2400" dirty="0" err="1" smtClean="0"/>
              <a:t>pháp</a:t>
            </a:r>
            <a:r>
              <a:rPr lang="en-US" sz="2400" dirty="0" smtClean="0"/>
              <a:t> </a:t>
            </a:r>
            <a:r>
              <a:rPr lang="en-US" sz="2400" dirty="0" err="1" smtClean="0"/>
              <a:t>điều</a:t>
            </a:r>
            <a:r>
              <a:rPr lang="en-US" sz="2400" dirty="0" smtClean="0"/>
              <a:t> </a:t>
            </a:r>
            <a:r>
              <a:rPr lang="en-US" sz="2400" dirty="0" err="1" smtClean="0"/>
              <a:t>trị</a:t>
            </a:r>
            <a:r>
              <a:rPr lang="en-US" sz="2400" dirty="0" smtClean="0"/>
              <a:t> </a:t>
            </a:r>
            <a:r>
              <a:rPr lang="en-US" sz="2400" dirty="0" err="1" smtClean="0"/>
              <a:t>thông</a:t>
            </a:r>
            <a:r>
              <a:rPr lang="en-US" sz="2400" dirty="0" smtClean="0"/>
              <a:t> </a:t>
            </a:r>
            <a:r>
              <a:rPr lang="en-US" sz="2400" dirty="0" err="1" smtClean="0"/>
              <a:t>thường</a:t>
            </a:r>
            <a:r>
              <a:rPr lang="en-US" sz="2400" dirty="0" smtClean="0"/>
              <a:t>, </a:t>
            </a:r>
            <a:r>
              <a:rPr lang="en-US" sz="2400" dirty="0" err="1" smtClean="0"/>
              <a:t>cân</a:t>
            </a:r>
            <a:r>
              <a:rPr lang="en-US" sz="2400" dirty="0" smtClean="0"/>
              <a:t> </a:t>
            </a:r>
            <a:r>
              <a:rPr lang="en-US" sz="2400" dirty="0" err="1" smtClean="0"/>
              <a:t>nhắc</a:t>
            </a:r>
            <a:r>
              <a:rPr lang="en-US" sz="2400" dirty="0" smtClean="0"/>
              <a:t> </a:t>
            </a:r>
            <a:r>
              <a:rPr lang="en-US" sz="2400" dirty="0" err="1" smtClean="0"/>
              <a:t>chỉ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smtClean="0"/>
              <a:t>ECMO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từng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cụ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thực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ở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nơi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đủ</a:t>
            </a:r>
            <a:r>
              <a:rPr lang="en-US" sz="2400" dirty="0" smtClean="0"/>
              <a:t> </a:t>
            </a:r>
            <a:r>
              <a:rPr lang="en-US" sz="2400" dirty="0" err="1" smtClean="0"/>
              <a:t>điều</a:t>
            </a:r>
            <a:r>
              <a:rPr lang="en-US" sz="2400" dirty="0" smtClean="0"/>
              <a:t> </a:t>
            </a:r>
            <a:r>
              <a:rPr lang="en-US" sz="2400" dirty="0" err="1" smtClean="0"/>
              <a:t>kiện</a:t>
            </a:r>
            <a:r>
              <a:rPr lang="en-US" sz="2400" dirty="0" smtClean="0"/>
              <a:t> </a:t>
            </a:r>
            <a:r>
              <a:rPr lang="en-US" sz="2400" dirty="0" err="1" smtClean="0"/>
              <a:t>triển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kỹ</a:t>
            </a:r>
            <a:r>
              <a:rPr lang="en-US" sz="2400" dirty="0" smtClean="0"/>
              <a:t> </a:t>
            </a:r>
            <a:r>
              <a:rPr lang="en-US" sz="2400" dirty="0" err="1" smtClean="0"/>
              <a:t>thuật</a:t>
            </a:r>
            <a:endParaRPr lang="en-US" sz="2400" dirty="0" smtClean="0"/>
          </a:p>
          <a:p>
            <a:r>
              <a:rPr lang="en-US" sz="2400" dirty="0" err="1" smtClean="0"/>
              <a:t>T</a:t>
            </a:r>
            <a:r>
              <a:rPr lang="en-US" sz="2400" dirty="0" err="1" smtClean="0"/>
              <a:t>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cân</a:t>
            </a:r>
            <a:r>
              <a:rPr lang="en-US" sz="2400" dirty="0" smtClean="0"/>
              <a:t> </a:t>
            </a:r>
            <a:r>
              <a:rPr lang="en-US" sz="2400" dirty="0" err="1" smtClean="0"/>
              <a:t>nhắc</a:t>
            </a:r>
            <a:r>
              <a:rPr lang="en-US" sz="2400" dirty="0" smtClean="0"/>
              <a:t> </a:t>
            </a:r>
            <a:r>
              <a:rPr lang="en-US" sz="2400" dirty="0" err="1" smtClean="0"/>
              <a:t>chỉ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ECMO,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cơ</a:t>
            </a:r>
            <a:r>
              <a:rPr lang="en-US" sz="2400" dirty="0" smtClean="0"/>
              <a:t> </a:t>
            </a:r>
            <a:r>
              <a:rPr lang="en-US" sz="2400" dirty="0" err="1" smtClean="0"/>
              <a:t>sở</a:t>
            </a:r>
            <a:r>
              <a:rPr lang="en-US" sz="2400" dirty="0" smtClean="0"/>
              <a:t> </a:t>
            </a:r>
            <a:r>
              <a:rPr lang="en-US" sz="2400" dirty="0" err="1" smtClean="0"/>
              <a:t>cần</a:t>
            </a:r>
            <a:r>
              <a:rPr lang="en-US" sz="2400" dirty="0" smtClean="0"/>
              <a:t> </a:t>
            </a:r>
            <a:r>
              <a:rPr lang="en-US" sz="2400" dirty="0" err="1" smtClean="0"/>
              <a:t>liên</a:t>
            </a:r>
            <a:r>
              <a:rPr lang="en-US" sz="2400" dirty="0" smtClean="0"/>
              <a:t> </a:t>
            </a:r>
            <a:r>
              <a:rPr lang="en-US" sz="2400" dirty="0" err="1" smtClean="0"/>
              <a:t>hệ</a:t>
            </a:r>
            <a:r>
              <a:rPr lang="en-US" sz="2400" dirty="0" smtClean="0"/>
              <a:t>, </a:t>
            </a:r>
            <a:r>
              <a:rPr lang="en-US" sz="2400" dirty="0" err="1" smtClean="0"/>
              <a:t>vận</a:t>
            </a:r>
            <a:r>
              <a:rPr lang="en-US" sz="2400" dirty="0" smtClean="0"/>
              <a:t> </a:t>
            </a:r>
            <a:r>
              <a:rPr lang="en-US" sz="2400" dirty="0" err="1" smtClean="0"/>
              <a:t>chuyển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bệnh</a:t>
            </a:r>
            <a:r>
              <a:rPr lang="en-US" sz="2400" dirty="0" smtClean="0"/>
              <a:t> </a:t>
            </a:r>
            <a:r>
              <a:rPr lang="en-US" sz="2400" dirty="0" err="1" smtClean="0"/>
              <a:t>sớm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tuân</a:t>
            </a:r>
            <a:r>
              <a:rPr lang="en-US" sz="2400" dirty="0" smtClean="0"/>
              <a:t> </a:t>
            </a:r>
            <a:r>
              <a:rPr lang="en-US" sz="2400" dirty="0" err="1" smtClean="0"/>
              <a:t>thủ</a:t>
            </a:r>
            <a:r>
              <a:rPr lang="en-US" sz="2400" dirty="0" smtClean="0"/>
              <a:t>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vận</a:t>
            </a:r>
            <a:r>
              <a:rPr lang="en-US" sz="2400" dirty="0" smtClean="0"/>
              <a:t> </a:t>
            </a:r>
            <a:r>
              <a:rPr lang="en-US" sz="2400" dirty="0" err="1" smtClean="0"/>
              <a:t>chuyển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bệnh</a:t>
            </a:r>
            <a:r>
              <a:rPr lang="en-US" sz="2400" dirty="0" smtClean="0"/>
              <a:t> do </a:t>
            </a:r>
            <a:r>
              <a:rPr lang="en-US" sz="2400" dirty="0" err="1" smtClean="0"/>
              <a:t>Bộ</a:t>
            </a:r>
            <a:r>
              <a:rPr lang="en-US" sz="2400" dirty="0" smtClean="0"/>
              <a:t> Y </a:t>
            </a:r>
            <a:r>
              <a:rPr lang="en-US" sz="2400" dirty="0" err="1" smtClean="0"/>
              <a:t>tế</a:t>
            </a:r>
            <a:r>
              <a:rPr lang="en-US" sz="2400" dirty="0" smtClean="0"/>
              <a:t>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					</a:t>
            </a:r>
            <a:r>
              <a:rPr lang="en-US" sz="4400" b="1" dirty="0" err="1" smtClean="0"/>
              <a:t>Hồi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sức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dịch</a:t>
            </a:r>
            <a:endParaRPr lang="en-US" sz="4400" b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đẳng</a:t>
            </a:r>
            <a:r>
              <a:rPr lang="en-US" dirty="0" smtClean="0"/>
              <a:t> </a:t>
            </a:r>
            <a:r>
              <a:rPr lang="en-US" dirty="0" err="1" smtClean="0"/>
              <a:t>trương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b="1" i="1" dirty="0" err="1" smtClean="0"/>
              <a:t>NaCl</a:t>
            </a:r>
            <a:r>
              <a:rPr lang="en-US" b="1" i="1" dirty="0" smtClean="0"/>
              <a:t> 9 ‰ hay </a:t>
            </a:r>
            <a:r>
              <a:rPr lang="en-US" b="1" i="1" dirty="0" smtClean="0"/>
              <a:t>Ringer </a:t>
            </a:r>
            <a:r>
              <a:rPr lang="en-US" b="1" i="1" dirty="0" err="1" smtClean="0"/>
              <a:t>lactat</a:t>
            </a:r>
            <a:r>
              <a:rPr lang="en-US" dirty="0" smtClean="0"/>
              <a:t>). </a:t>
            </a:r>
            <a:r>
              <a:rPr lang="en-US" dirty="0" err="1" smtClean="0"/>
              <a:t>Tránh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nhược</a:t>
            </a:r>
            <a:r>
              <a:rPr lang="en-US" dirty="0" smtClean="0"/>
              <a:t> </a:t>
            </a:r>
            <a:r>
              <a:rPr lang="en-US" dirty="0" err="1" smtClean="0"/>
              <a:t>trương</a:t>
            </a:r>
            <a:r>
              <a:rPr lang="en-US" dirty="0" smtClean="0"/>
              <a:t>,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Haes-steril</a:t>
            </a:r>
            <a:r>
              <a:rPr lang="en-US" dirty="0" smtClean="0"/>
              <a:t>, </a:t>
            </a:r>
            <a:r>
              <a:rPr lang="en-US" dirty="0" smtClean="0"/>
              <a:t>Gelatin</a:t>
            </a:r>
            <a:endParaRPr lang="en-US" dirty="0" smtClean="0"/>
          </a:p>
          <a:p>
            <a:r>
              <a:rPr lang="en-US" dirty="0" err="1" smtClean="0"/>
              <a:t>Liều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: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250-1000 ml,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30 ml/kg </a:t>
            </a:r>
            <a:r>
              <a:rPr lang="en-US" dirty="0" err="1" smtClean="0"/>
              <a:t>trong</a:t>
            </a:r>
            <a:r>
              <a:rPr lang="en-US" dirty="0" smtClean="0"/>
              <a:t> 3 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endParaRPr lang="en-US" dirty="0" smtClean="0"/>
          </a:p>
          <a:p>
            <a:pPr lvl="1"/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10-20 ml/kg,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15-20 </a:t>
            </a:r>
            <a:r>
              <a:rPr lang="en-US" dirty="0" err="1" smtClean="0"/>
              <a:t>phút</a:t>
            </a:r>
            <a:r>
              <a:rPr lang="en-US" dirty="0" smtClean="0"/>
              <a:t>,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40-60 ml/kg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endParaRPr lang="en-US" dirty="0" smtClean="0"/>
          </a:p>
          <a:p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i="1" dirty="0" err="1" smtClean="0"/>
              <a:t>quá</a:t>
            </a:r>
            <a:r>
              <a:rPr lang="en-US" i="1" dirty="0" smtClean="0"/>
              <a:t> </a:t>
            </a:r>
            <a:r>
              <a:rPr lang="en-US" i="1" dirty="0" err="1" smtClean="0"/>
              <a:t>tải</a:t>
            </a:r>
            <a:r>
              <a:rPr lang="en-US" i="1" dirty="0" smtClean="0"/>
              <a:t> </a:t>
            </a:r>
            <a:r>
              <a:rPr lang="en-US" i="1" dirty="0" err="1" smtClean="0"/>
              <a:t>dịch</a:t>
            </a:r>
            <a:r>
              <a:rPr lang="en-US" i="1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b="1" i="1" dirty="0" err="1" smtClean="0"/>
              <a:t>suy</a:t>
            </a:r>
            <a:r>
              <a:rPr lang="en-US" b="1" i="1" dirty="0" smtClean="0"/>
              <a:t> </a:t>
            </a:r>
            <a:r>
              <a:rPr lang="en-US" b="1" i="1" dirty="0" err="1" smtClean="0"/>
              <a:t>hô</a:t>
            </a:r>
            <a:r>
              <a:rPr lang="en-US" b="1" i="1" dirty="0" smtClean="0"/>
              <a:t> </a:t>
            </a:r>
            <a:r>
              <a:rPr lang="en-US" b="1" i="1" dirty="0" err="1" smtClean="0"/>
              <a:t>hấp</a:t>
            </a:r>
            <a:r>
              <a:rPr lang="en-US" b="1" i="1" dirty="0" smtClean="0"/>
              <a:t> </a:t>
            </a:r>
            <a:r>
              <a:rPr lang="en-US" b="1" i="1" dirty="0" err="1" smtClean="0"/>
              <a:t>nặng</a:t>
            </a:r>
            <a:r>
              <a:rPr lang="en-US" b="1" i="1" dirty="0" smtClean="0"/>
              <a:t> </a:t>
            </a:r>
            <a:r>
              <a:rPr lang="en-US" b="1" i="1" dirty="0" err="1" smtClean="0"/>
              <a:t>hơn</a:t>
            </a:r>
            <a:r>
              <a:rPr lang="en-US" b="1" i="1" dirty="0" smtClean="0"/>
              <a:t>, </a:t>
            </a:r>
            <a:r>
              <a:rPr lang="en-US" b="1" i="1" dirty="0" err="1" smtClean="0"/>
              <a:t>gan</a:t>
            </a:r>
            <a:r>
              <a:rPr lang="en-US" b="1" i="1" dirty="0" smtClean="0"/>
              <a:t> to, </a:t>
            </a:r>
            <a:r>
              <a:rPr lang="en-US" b="1" i="1" dirty="0" err="1" smtClean="0"/>
              <a:t>nhịp</a:t>
            </a:r>
            <a:r>
              <a:rPr lang="en-US" b="1" i="1" dirty="0" smtClean="0"/>
              <a:t> </a:t>
            </a:r>
            <a:r>
              <a:rPr lang="en-US" b="1" i="1" dirty="0" err="1" smtClean="0"/>
              <a:t>tim</a:t>
            </a:r>
            <a:r>
              <a:rPr lang="en-US" b="1" i="1" dirty="0" smtClean="0"/>
              <a:t> </a:t>
            </a:r>
            <a:r>
              <a:rPr lang="en-US" b="1" i="1" dirty="0" err="1" smtClean="0"/>
              <a:t>nhanh</a:t>
            </a:r>
            <a:r>
              <a:rPr lang="en-US" b="1" i="1" dirty="0" smtClean="0"/>
              <a:t>, </a:t>
            </a:r>
            <a:r>
              <a:rPr lang="en-US" b="1" i="1" dirty="0" err="1" smtClean="0"/>
              <a:t>tĩnh</a:t>
            </a:r>
            <a:r>
              <a:rPr lang="en-US" b="1" i="1" dirty="0" smtClean="0"/>
              <a:t> </a:t>
            </a:r>
            <a:r>
              <a:rPr lang="en-US" b="1" i="1" dirty="0" err="1" smtClean="0"/>
              <a:t>mạch</a:t>
            </a:r>
            <a:r>
              <a:rPr lang="en-US" b="1" i="1" dirty="0" smtClean="0"/>
              <a:t> </a:t>
            </a:r>
            <a:r>
              <a:rPr lang="en-US" b="1" i="1" dirty="0" err="1" smtClean="0"/>
              <a:t>cổ</a:t>
            </a:r>
            <a:r>
              <a:rPr lang="en-US" b="1" i="1" dirty="0" smtClean="0"/>
              <a:t> </a:t>
            </a:r>
            <a:r>
              <a:rPr lang="en-US" b="1" i="1" dirty="0" err="1" smtClean="0"/>
              <a:t>nổi</a:t>
            </a:r>
            <a:r>
              <a:rPr lang="en-US" b="1" i="1" dirty="0" smtClean="0"/>
              <a:t>, </a:t>
            </a:r>
            <a:r>
              <a:rPr lang="en-US" b="1" i="1" dirty="0" err="1" smtClean="0"/>
              <a:t>phổi</a:t>
            </a:r>
            <a:r>
              <a:rPr lang="en-US" b="1" i="1" dirty="0" smtClean="0"/>
              <a:t> </a:t>
            </a:r>
            <a:r>
              <a:rPr lang="en-US" b="1" i="1" dirty="0" err="1" smtClean="0"/>
              <a:t>có</a:t>
            </a:r>
            <a:r>
              <a:rPr lang="en-US" b="1" i="1" dirty="0" smtClean="0"/>
              <a:t> ran </a:t>
            </a:r>
            <a:r>
              <a:rPr lang="en-US" b="1" i="1" dirty="0" err="1" smtClean="0"/>
              <a:t>ẩm</a:t>
            </a:r>
            <a:r>
              <a:rPr lang="en-US" b="1" i="1" dirty="0" smtClean="0"/>
              <a:t>, </a:t>
            </a:r>
            <a:r>
              <a:rPr lang="en-US" b="1" i="1" dirty="0" err="1" smtClean="0"/>
              <a:t>phù</a:t>
            </a:r>
            <a:r>
              <a:rPr lang="en-US" b="1" i="1" dirty="0" smtClean="0"/>
              <a:t> </a:t>
            </a:r>
            <a:r>
              <a:rPr lang="en-US" b="1" i="1" dirty="0" err="1" smtClean="0"/>
              <a:t>phổi</a:t>
            </a:r>
            <a:r>
              <a:rPr lang="en-US" dirty="0" smtClean="0"/>
              <a:t>…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dừng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endParaRPr lang="en-US" dirty="0" smtClean="0"/>
          </a:p>
          <a:p>
            <a:r>
              <a:rPr lang="en-US" dirty="0" smtClean="0"/>
              <a:t>Theo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cải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r>
              <a:rPr lang="en-US" dirty="0" smtClean="0"/>
              <a:t> </a:t>
            </a:r>
            <a:r>
              <a:rPr lang="en-US" dirty="0" err="1" smtClean="0"/>
              <a:t>tưới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err="1" smtClean="0"/>
              <a:t>H</a:t>
            </a:r>
            <a:r>
              <a:rPr lang="en-US" dirty="0" err="1" smtClean="0"/>
              <a:t>uyết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&gt; 65 </a:t>
            </a:r>
            <a:r>
              <a:rPr lang="en-US" dirty="0" err="1" smtClean="0"/>
              <a:t>mgHg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lứa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 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; </a:t>
            </a:r>
            <a:endParaRPr lang="en-US" dirty="0" smtClean="0"/>
          </a:p>
          <a:p>
            <a:pPr lvl="1"/>
            <a:r>
              <a:rPr lang="en-US" dirty="0" err="1" smtClean="0"/>
              <a:t>L</a:t>
            </a:r>
            <a:r>
              <a:rPr lang="en-US" dirty="0" err="1" smtClean="0"/>
              <a:t>ượng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tiểu</a:t>
            </a:r>
            <a:r>
              <a:rPr lang="en-US" dirty="0" smtClean="0"/>
              <a:t>  (&gt;0.5 ml/kg/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&gt;1 ml/kg/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), </a:t>
            </a:r>
            <a:endParaRPr lang="en-US" dirty="0" smtClean="0"/>
          </a:p>
          <a:p>
            <a:pPr lvl="1"/>
            <a:r>
              <a:rPr lang="en-US" dirty="0" err="1" smtClean="0"/>
              <a:t>C</a:t>
            </a:r>
            <a:r>
              <a:rPr lang="en-US" dirty="0" err="1" smtClean="0"/>
              <a:t>ải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mao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dirty="0" err="1" smtClean="0"/>
              <a:t>M</a:t>
            </a:r>
            <a:r>
              <a:rPr lang="en-US" dirty="0" err="1" smtClean="0"/>
              <a:t>àu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dirty="0" err="1" smtClean="0"/>
              <a:t>T</a:t>
            </a:r>
            <a:r>
              <a:rPr lang="en-US" dirty="0" err="1" smtClean="0"/>
              <a:t>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dirty="0" err="1" smtClean="0"/>
              <a:t>N</a:t>
            </a:r>
            <a:r>
              <a:rPr lang="en-US" dirty="0" err="1" smtClean="0"/>
              <a:t>ồng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lactat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</a:t>
            </a:r>
            <a:r>
              <a:rPr lang="en-US" sz="3800" b="1" dirty="0" err="1" smtClean="0"/>
              <a:t>Thuốc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vận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mạch</a:t>
            </a:r>
            <a:endParaRPr lang="en-US" sz="3800" b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tưới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cải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r>
              <a:rPr lang="en-US" dirty="0" smtClean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endParaRPr lang="en-US" dirty="0" smtClean="0"/>
          </a:p>
          <a:p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em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drenaline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lựa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ban </a:t>
            </a:r>
            <a:r>
              <a:rPr lang="en-US" dirty="0" err="1" smtClean="0"/>
              <a:t>đầu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dopamin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dobutamine</a:t>
            </a:r>
            <a:endParaRPr lang="en-US" dirty="0" smtClean="0"/>
          </a:p>
          <a:p>
            <a:pPr lvl="1"/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giãn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(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hay </a:t>
            </a:r>
            <a:r>
              <a:rPr lang="en-US" dirty="0" err="1" smtClean="0"/>
              <a:t>chênh</a:t>
            </a:r>
            <a:r>
              <a:rPr lang="en-US" dirty="0" smtClean="0"/>
              <a:t> </a:t>
            </a:r>
            <a:r>
              <a:rPr lang="en-US" dirty="0" err="1" smtClean="0"/>
              <a:t>lệch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tối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tối</a:t>
            </a:r>
            <a:r>
              <a:rPr lang="en-US" dirty="0" smtClean="0"/>
              <a:t> </a:t>
            </a:r>
            <a:r>
              <a:rPr lang="en-US" dirty="0" err="1" smtClean="0"/>
              <a:t>thiểu</a:t>
            </a:r>
            <a:r>
              <a:rPr lang="en-US" dirty="0" smtClean="0"/>
              <a:t> &gt;40 mmHg),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smtClean="0"/>
              <a:t>nor-adrenaline</a:t>
            </a:r>
          </a:p>
          <a:p>
            <a:pPr lvl="1"/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liều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b="1" i="1" dirty="0" err="1" smtClean="0"/>
              <a:t>đạt</a:t>
            </a:r>
            <a:r>
              <a:rPr lang="en-US" b="1" i="1" dirty="0" smtClean="0"/>
              <a:t> </a:t>
            </a:r>
            <a:r>
              <a:rPr lang="en-US" b="1" i="1" dirty="0" err="1" smtClean="0"/>
              <a:t>đích</a:t>
            </a:r>
            <a:r>
              <a:rPr lang="en-US" b="1" i="1" dirty="0" smtClean="0"/>
              <a:t> </a:t>
            </a:r>
            <a:r>
              <a:rPr lang="en-US" b="1" i="1" dirty="0" err="1" smtClean="0"/>
              <a:t>về</a:t>
            </a:r>
            <a:r>
              <a:rPr lang="en-US" b="1" i="1" dirty="0" smtClean="0"/>
              <a:t> </a:t>
            </a:r>
            <a:r>
              <a:rPr lang="en-US" b="1" i="1" dirty="0" err="1" smtClean="0"/>
              <a:t>áp</a:t>
            </a:r>
            <a:r>
              <a:rPr lang="en-US" b="1" i="1" dirty="0" smtClean="0"/>
              <a:t> </a:t>
            </a:r>
            <a:r>
              <a:rPr lang="en-US" b="1" i="1" dirty="0" err="1" smtClean="0"/>
              <a:t>lực</a:t>
            </a:r>
            <a:r>
              <a:rPr lang="en-US" b="1" i="1" dirty="0" smtClean="0"/>
              <a:t> </a:t>
            </a:r>
            <a:r>
              <a:rPr lang="en-US" b="1" i="1" dirty="0" err="1" smtClean="0"/>
              <a:t>tưới</a:t>
            </a:r>
            <a:r>
              <a:rPr lang="en-US" b="1" i="1" dirty="0" smtClean="0"/>
              <a:t> </a:t>
            </a:r>
            <a:r>
              <a:rPr lang="en-US" b="1" i="1" dirty="0" err="1" smtClean="0"/>
              <a:t>máu</a:t>
            </a:r>
            <a:r>
              <a:rPr lang="en-US" b="1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tưới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=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-CVP hay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ổ </a:t>
            </a:r>
            <a:r>
              <a:rPr lang="en-US" dirty="0" err="1" smtClean="0"/>
              <a:t>bụng</a:t>
            </a:r>
            <a:r>
              <a:rPr lang="en-US" dirty="0" smtClean="0"/>
              <a:t>) (</a:t>
            </a:r>
            <a:r>
              <a:rPr lang="en-US" dirty="0" err="1" smtClean="0"/>
              <a:t>đích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&lt; 1 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55 mmHg;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&gt; 1 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55 mmHg + 1,5 x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smtClean="0"/>
              <a:t>TMTT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biên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xương</a:t>
            </a:r>
            <a:r>
              <a:rPr lang="en-US" dirty="0" smtClean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vỡ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hoại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endParaRPr lang="en-US" dirty="0" smtClean="0"/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thăm</a:t>
            </a:r>
            <a:r>
              <a:rPr lang="en-US" dirty="0" smtClean="0"/>
              <a:t> </a:t>
            </a:r>
            <a:r>
              <a:rPr lang="en-US" dirty="0" err="1" smtClean="0"/>
              <a:t>dò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kiện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Cấy</a:t>
            </a:r>
            <a:r>
              <a:rPr lang="en-US" sz="2400" dirty="0" smtClean="0"/>
              <a:t> </a:t>
            </a:r>
            <a:r>
              <a:rPr lang="en-US" sz="2400" dirty="0" err="1" smtClean="0"/>
              <a:t>máu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thuốc</a:t>
            </a:r>
            <a:r>
              <a:rPr lang="en-US" sz="2400" dirty="0" smtClean="0"/>
              <a:t> </a:t>
            </a:r>
            <a:r>
              <a:rPr lang="en-US" sz="2400" dirty="0" err="1" smtClean="0"/>
              <a:t>kháng</a:t>
            </a:r>
            <a:r>
              <a:rPr lang="en-US" sz="2400" dirty="0" smtClean="0"/>
              <a:t> </a:t>
            </a:r>
            <a:r>
              <a:rPr lang="en-US" sz="2400" dirty="0" err="1" smtClean="0"/>
              <a:t>sinh</a:t>
            </a:r>
            <a:r>
              <a:rPr lang="en-US" sz="2400" dirty="0" smtClean="0"/>
              <a:t> </a:t>
            </a:r>
            <a:r>
              <a:rPr lang="en-US" sz="2400" dirty="0" err="1" smtClean="0"/>
              <a:t>phổ</a:t>
            </a:r>
            <a:r>
              <a:rPr lang="en-US" sz="2400" dirty="0" smtClean="0"/>
              <a:t> </a:t>
            </a:r>
            <a:r>
              <a:rPr lang="en-US" sz="2400" dirty="0" err="1" smtClean="0"/>
              <a:t>rộng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kinh</a:t>
            </a:r>
            <a:r>
              <a:rPr lang="en-US" sz="2400" dirty="0" smtClean="0"/>
              <a:t> </a:t>
            </a:r>
            <a:r>
              <a:rPr lang="en-US" sz="2400" dirty="0" err="1" smtClean="0"/>
              <a:t>nghiệm</a:t>
            </a:r>
            <a:r>
              <a:rPr lang="en-US" sz="2400" dirty="0" smtClean="0"/>
              <a:t> </a:t>
            </a:r>
            <a:r>
              <a:rPr lang="en-US" sz="2400" dirty="0" err="1" smtClean="0"/>
              <a:t>sớm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vòng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giờ</a:t>
            </a:r>
            <a:r>
              <a:rPr lang="en-US" sz="2400" dirty="0" smtClean="0"/>
              <a:t> </a:t>
            </a:r>
            <a:r>
              <a:rPr lang="en-US" sz="2400" dirty="0" err="1" smtClean="0"/>
              <a:t>xác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sốc</a:t>
            </a:r>
            <a:r>
              <a:rPr lang="en-US" sz="2400" dirty="0" smtClean="0"/>
              <a:t> </a:t>
            </a:r>
            <a:r>
              <a:rPr lang="en-US" sz="2400" dirty="0" err="1" smtClean="0"/>
              <a:t>nhiễm</a:t>
            </a:r>
            <a:r>
              <a:rPr lang="en-US" sz="2400" dirty="0" smtClean="0"/>
              <a:t> </a:t>
            </a:r>
            <a:r>
              <a:rPr lang="en-US" sz="2400" dirty="0" err="1" smtClean="0"/>
              <a:t>trùng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Kiểm</a:t>
            </a:r>
            <a:r>
              <a:rPr lang="en-US" sz="2400" dirty="0" smtClean="0"/>
              <a:t> </a:t>
            </a:r>
            <a:r>
              <a:rPr lang="en-US" sz="2400" dirty="0" err="1" smtClean="0"/>
              <a:t>soát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máu</a:t>
            </a:r>
            <a:r>
              <a:rPr lang="en-US" sz="2400" dirty="0" smtClean="0"/>
              <a:t>, (</a:t>
            </a:r>
            <a:r>
              <a:rPr lang="en-US" sz="2400" dirty="0" err="1" smtClean="0"/>
              <a:t>giữ</a:t>
            </a:r>
            <a:r>
              <a:rPr lang="en-US" sz="2400" dirty="0" smtClean="0"/>
              <a:t> </a:t>
            </a:r>
            <a:r>
              <a:rPr lang="en-US" sz="2400" dirty="0" err="1" smtClean="0"/>
              <a:t>nồng</a:t>
            </a:r>
            <a:r>
              <a:rPr lang="en-US" sz="2400" dirty="0" smtClean="0"/>
              <a:t> </a:t>
            </a:r>
            <a:r>
              <a:rPr lang="en-US" sz="2400" dirty="0" err="1" smtClean="0"/>
              <a:t>độ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máu</a:t>
            </a: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8-10 </a:t>
            </a:r>
            <a:r>
              <a:rPr lang="en-US" sz="2400" dirty="0" err="1" smtClean="0"/>
              <a:t>mmol</a:t>
            </a:r>
            <a:r>
              <a:rPr lang="en-US" sz="2400" dirty="0" smtClean="0"/>
              <a:t>/L), can xi </a:t>
            </a:r>
            <a:r>
              <a:rPr lang="en-US" sz="2400" dirty="0" err="1" smtClean="0"/>
              <a:t>máu</a:t>
            </a:r>
            <a:r>
              <a:rPr lang="en-US" sz="2400" dirty="0" smtClean="0"/>
              <a:t>, albumin </a:t>
            </a:r>
            <a:r>
              <a:rPr lang="en-US" sz="2400" dirty="0" err="1" smtClean="0"/>
              <a:t>máu</a:t>
            </a:r>
            <a:r>
              <a:rPr lang="en-US" sz="2400" dirty="0" smtClean="0"/>
              <a:t>, (</a:t>
            </a:r>
            <a:r>
              <a:rPr lang="en-US" sz="2400" dirty="0" err="1" smtClean="0"/>
              <a:t>truyền</a:t>
            </a:r>
            <a:r>
              <a:rPr lang="en-US" sz="2400" dirty="0" smtClean="0"/>
              <a:t> albumin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nồng</a:t>
            </a:r>
            <a:r>
              <a:rPr lang="en-US" sz="2400" dirty="0" smtClean="0"/>
              <a:t> </a:t>
            </a:r>
            <a:r>
              <a:rPr lang="en-US" sz="2400" dirty="0" err="1" smtClean="0"/>
              <a:t>độ</a:t>
            </a:r>
            <a:r>
              <a:rPr lang="en-US" sz="2400" dirty="0" smtClean="0"/>
              <a:t> albumin &lt; 30 g/L, </a:t>
            </a:r>
            <a:r>
              <a:rPr lang="en-US" sz="2400" dirty="0" err="1" smtClean="0"/>
              <a:t>giữ</a:t>
            </a:r>
            <a:r>
              <a:rPr lang="en-US" sz="2400" dirty="0" smtClean="0"/>
              <a:t> albumin </a:t>
            </a:r>
            <a:r>
              <a:rPr lang="en-US" sz="2400" dirty="0" err="1" smtClean="0"/>
              <a:t>máu</a:t>
            </a:r>
            <a:r>
              <a:rPr lang="en-US" sz="2400" dirty="0" smtClean="0"/>
              <a:t> ≥ 35 g/L).</a:t>
            </a:r>
          </a:p>
          <a:p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r>
              <a:rPr lang="en-US" sz="2400" dirty="0" smtClean="0"/>
              <a:t> </a:t>
            </a:r>
            <a:r>
              <a:rPr lang="en-US" sz="2400" dirty="0" err="1" smtClean="0"/>
              <a:t>tố</a:t>
            </a:r>
            <a:r>
              <a:rPr lang="en-US" sz="2400" dirty="0" smtClean="0"/>
              <a:t> </a:t>
            </a:r>
            <a:r>
              <a:rPr lang="en-US" sz="2400" dirty="0" err="1" smtClean="0"/>
              <a:t>nguy</a:t>
            </a:r>
            <a:r>
              <a:rPr lang="en-US" sz="2400" dirty="0" smtClean="0"/>
              <a:t> </a:t>
            </a:r>
            <a:r>
              <a:rPr lang="en-US" sz="2400" dirty="0" err="1" smtClean="0"/>
              <a:t>cơ</a:t>
            </a:r>
            <a:r>
              <a:rPr lang="en-US" sz="2400" dirty="0" smtClean="0"/>
              <a:t> </a:t>
            </a:r>
            <a:r>
              <a:rPr lang="en-US" sz="2400" dirty="0" err="1" smtClean="0"/>
              <a:t>suy</a:t>
            </a:r>
            <a:r>
              <a:rPr lang="en-US" sz="2400" dirty="0" smtClean="0"/>
              <a:t> </a:t>
            </a:r>
            <a:r>
              <a:rPr lang="en-US" sz="2400" dirty="0" err="1" smtClean="0"/>
              <a:t>thượng</a:t>
            </a:r>
            <a:r>
              <a:rPr lang="en-US" sz="2400" dirty="0" smtClean="0"/>
              <a:t> </a:t>
            </a:r>
            <a:r>
              <a:rPr lang="en-US" sz="2400" dirty="0" err="1" smtClean="0"/>
              <a:t>thận</a:t>
            </a:r>
            <a:r>
              <a:rPr lang="en-US" sz="2400" dirty="0" smtClean="0"/>
              <a:t> </a:t>
            </a:r>
            <a:r>
              <a:rPr lang="en-US" sz="2400" dirty="0" err="1" smtClean="0"/>
              <a:t>cấp</a:t>
            </a:r>
            <a:r>
              <a:rPr lang="en-US" sz="2400" dirty="0" smtClean="0"/>
              <a:t>, </a:t>
            </a:r>
            <a:r>
              <a:rPr lang="en-US" sz="2400" dirty="0" err="1" smtClean="0"/>
              <a:t>hoặc</a:t>
            </a:r>
            <a:r>
              <a:rPr lang="en-US" sz="2400" dirty="0" smtClean="0"/>
              <a:t> </a:t>
            </a:r>
            <a:r>
              <a:rPr lang="en-US" sz="2400" dirty="0" err="1" smtClean="0"/>
              <a:t>sốc</a:t>
            </a:r>
            <a:r>
              <a:rPr lang="en-US" sz="2400" dirty="0" smtClean="0"/>
              <a:t> </a:t>
            </a:r>
            <a:r>
              <a:rPr lang="en-US" sz="2400" dirty="0" err="1" smtClean="0"/>
              <a:t>phụ</a:t>
            </a:r>
            <a:r>
              <a:rPr lang="en-US" sz="2400" dirty="0" smtClean="0"/>
              <a:t> </a:t>
            </a:r>
            <a:r>
              <a:rPr lang="en-US" sz="2400" dirty="0" err="1" smtClean="0"/>
              <a:t>thuộc</a:t>
            </a:r>
            <a:r>
              <a:rPr lang="en-US" sz="2400" dirty="0" smtClean="0"/>
              <a:t> catecholamine: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hydrocorticone</a:t>
            </a:r>
            <a:r>
              <a:rPr lang="en-US" sz="2400" dirty="0" smtClean="0"/>
              <a:t> </a:t>
            </a:r>
            <a:r>
              <a:rPr lang="en-US" sz="2400" dirty="0" err="1" smtClean="0"/>
              <a:t>liều</a:t>
            </a:r>
            <a:r>
              <a:rPr lang="en-US" sz="2400" dirty="0" smtClean="0"/>
              <a:t> </a:t>
            </a:r>
            <a:r>
              <a:rPr lang="en-US" sz="2400" dirty="0" err="1" smtClean="0"/>
              <a:t>thấp</a:t>
            </a:r>
            <a:r>
              <a:rPr lang="en-US" sz="2400" dirty="0" smtClean="0"/>
              <a:t>: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lớn</a:t>
            </a:r>
            <a:r>
              <a:rPr lang="en-US" sz="2400" dirty="0" smtClean="0"/>
              <a:t> hydrocortisone 50 mg </a:t>
            </a:r>
            <a:r>
              <a:rPr lang="en-US" sz="2400" dirty="0" err="1" smtClean="0"/>
              <a:t>tiêm</a:t>
            </a:r>
            <a:r>
              <a:rPr lang="en-US" sz="2400" dirty="0" smtClean="0"/>
              <a:t> </a:t>
            </a:r>
            <a:r>
              <a:rPr lang="en-US" sz="2400" dirty="0" err="1" smtClean="0"/>
              <a:t>tĩnh</a:t>
            </a:r>
            <a:r>
              <a:rPr lang="en-US" sz="2400" dirty="0" smtClean="0"/>
              <a:t> </a:t>
            </a:r>
            <a:r>
              <a:rPr lang="en-US" sz="2400" dirty="0" err="1" smtClean="0"/>
              <a:t>mạch</a:t>
            </a:r>
            <a:r>
              <a:rPr lang="en-US" sz="2400" dirty="0" smtClean="0"/>
              <a:t> </a:t>
            </a:r>
            <a:r>
              <a:rPr lang="en-US" sz="2400" dirty="0" err="1" smtClean="0"/>
              <a:t>mỗi</a:t>
            </a:r>
            <a:r>
              <a:rPr lang="en-US" sz="2400" dirty="0" smtClean="0"/>
              <a:t> 6 </a:t>
            </a:r>
            <a:r>
              <a:rPr lang="en-US" sz="2400" dirty="0" err="1" smtClean="0"/>
              <a:t>giờ</a:t>
            </a:r>
            <a:r>
              <a:rPr lang="en-US" sz="2400" dirty="0" smtClean="0"/>
              <a:t>;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2 mg/kg/</a:t>
            </a:r>
            <a:r>
              <a:rPr lang="en-US" sz="2400" dirty="0" err="1" smtClean="0"/>
              <a:t>liều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tiên</a:t>
            </a:r>
            <a:r>
              <a:rPr lang="en-US" sz="2400" dirty="0" smtClean="0"/>
              <a:t>,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đó</a:t>
            </a:r>
            <a:r>
              <a:rPr lang="en-US" sz="2400" dirty="0" smtClean="0"/>
              <a:t> 0,5-1,0 mg/kg </a:t>
            </a:r>
            <a:r>
              <a:rPr lang="en-US" sz="2400" dirty="0" err="1" smtClean="0"/>
              <a:t>mỗi</a:t>
            </a:r>
            <a:r>
              <a:rPr lang="en-US" sz="2400" dirty="0" smtClean="0"/>
              <a:t> 6 </a:t>
            </a:r>
            <a:r>
              <a:rPr lang="en-US" sz="2400" dirty="0" err="1" smtClean="0"/>
              <a:t>giờ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Truyền</a:t>
            </a:r>
            <a:r>
              <a:rPr lang="en-US" sz="2400" dirty="0" smtClean="0"/>
              <a:t> </a:t>
            </a:r>
            <a:r>
              <a:rPr lang="en-US" sz="2400" dirty="0" err="1" smtClean="0"/>
              <a:t>khối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 </a:t>
            </a:r>
            <a:r>
              <a:rPr lang="en-US" sz="2400" dirty="0" err="1" smtClean="0"/>
              <a:t>cầu</a:t>
            </a:r>
            <a:r>
              <a:rPr lang="en-US" sz="2400" dirty="0" smtClean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cần</a:t>
            </a:r>
            <a:r>
              <a:rPr lang="en-US" sz="2400" dirty="0" smtClean="0"/>
              <a:t>, </a:t>
            </a:r>
            <a:r>
              <a:rPr lang="en-US" sz="2400" dirty="0" err="1" smtClean="0"/>
              <a:t>giữ</a:t>
            </a:r>
            <a:r>
              <a:rPr lang="en-US" sz="2400" dirty="0" smtClean="0"/>
              <a:t> </a:t>
            </a:r>
            <a:r>
              <a:rPr lang="en-US" sz="2400" dirty="0" err="1" smtClean="0"/>
              <a:t>nồng</a:t>
            </a:r>
            <a:r>
              <a:rPr lang="en-US" sz="2400" dirty="0" smtClean="0"/>
              <a:t> </a:t>
            </a:r>
            <a:r>
              <a:rPr lang="en-US" sz="2400" dirty="0" err="1" smtClean="0"/>
              <a:t>độ</a:t>
            </a:r>
            <a:r>
              <a:rPr lang="en-US" sz="2400" dirty="0" smtClean="0"/>
              <a:t> </a:t>
            </a:r>
            <a:r>
              <a:rPr lang="en-US" sz="2400" dirty="0" err="1" smtClean="0"/>
              <a:t>huyết</a:t>
            </a:r>
            <a:r>
              <a:rPr lang="en-US" sz="2400" dirty="0" smtClean="0"/>
              <a:t> </a:t>
            </a:r>
            <a:r>
              <a:rPr lang="en-US" sz="2400" dirty="0" err="1" smtClean="0"/>
              <a:t>sắc</a:t>
            </a:r>
            <a:r>
              <a:rPr lang="en-US" sz="2400" dirty="0" smtClean="0"/>
              <a:t> </a:t>
            </a:r>
            <a:r>
              <a:rPr lang="en-US" sz="2400" dirty="0" err="1" smtClean="0"/>
              <a:t>tố</a:t>
            </a:r>
            <a:r>
              <a:rPr lang="en-US" sz="2400" dirty="0" smtClean="0"/>
              <a:t> ≥ 10 g/dl.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		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trị</a:t>
            </a:r>
            <a:r>
              <a:rPr lang="en-US" b="1" dirty="0" smtClean="0"/>
              <a:t> </a:t>
            </a:r>
            <a:r>
              <a:rPr lang="en-US" b="1" dirty="0" err="1" smtClean="0"/>
              <a:t>hỗ</a:t>
            </a:r>
            <a:r>
              <a:rPr lang="en-US" b="1" dirty="0" smtClean="0"/>
              <a:t> </a:t>
            </a:r>
            <a:r>
              <a:rPr lang="en-US" b="1" dirty="0" err="1" smtClean="0"/>
              <a:t>trợ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năng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endParaRPr lang="en-US" dirty="0" smtClean="0"/>
          </a:p>
          <a:p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thận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,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tiểu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endParaRPr lang="en-US" dirty="0" smtClean="0"/>
          </a:p>
          <a:p>
            <a:pPr lvl="1"/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thận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,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/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tải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,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thận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, </a:t>
            </a:r>
            <a:r>
              <a:rPr lang="en-US" dirty="0" err="1" smtClean="0"/>
              <a:t>lọc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ngắt</a:t>
            </a:r>
            <a:r>
              <a:rPr lang="en-US" dirty="0" smtClean="0"/>
              <a:t> </a:t>
            </a:r>
            <a:r>
              <a:rPr lang="en-US" dirty="0" err="1" smtClean="0"/>
              <a:t>quãng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phúc</a:t>
            </a:r>
            <a:r>
              <a:rPr lang="en-US" dirty="0" smtClean="0"/>
              <a:t> </a:t>
            </a:r>
            <a:r>
              <a:rPr lang="en-US" dirty="0" err="1" smtClean="0"/>
              <a:t>mạc</a:t>
            </a:r>
            <a:r>
              <a:rPr lang="en-US" dirty="0" smtClean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kiện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 smtClean="0"/>
          </a:p>
          <a:p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gan</a:t>
            </a:r>
            <a:r>
              <a:rPr lang="en-US" dirty="0" smtClean="0"/>
              <a:t>: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gan</a:t>
            </a:r>
            <a:endParaRPr lang="en-US" dirty="0" smtClean="0"/>
          </a:p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rối</a:t>
            </a:r>
            <a:r>
              <a:rPr lang="en-US" dirty="0" smtClean="0"/>
              <a:t> </a:t>
            </a:r>
            <a:r>
              <a:rPr lang="en-US" dirty="0" err="1" smtClean="0"/>
              <a:t>loạn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: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tiểu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, plasma </a:t>
            </a:r>
            <a:r>
              <a:rPr lang="en-US" dirty="0" err="1" smtClean="0"/>
              <a:t>tươi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CoV</a:t>
            </a:r>
            <a:r>
              <a:rPr lang="en-US" sz="3600" dirty="0" smtClean="0"/>
              <a:t> ở </a:t>
            </a:r>
            <a:r>
              <a:rPr lang="en-US" sz="3600" dirty="0" err="1" smtClean="0"/>
              <a:t>trẻ</a:t>
            </a:r>
            <a:r>
              <a:rPr lang="en-US" sz="3600" dirty="0" smtClean="0"/>
              <a:t> </a:t>
            </a:r>
            <a:r>
              <a:rPr lang="en-US" sz="3600" dirty="0" err="1" smtClean="0"/>
              <a:t>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endParaRPr lang="en-US" sz="8000" dirty="0" smtClean="0"/>
          </a:p>
          <a:p>
            <a:r>
              <a:rPr lang="en-US" sz="8000" dirty="0" smtClean="0"/>
              <a:t>2002-2003: SARS - </a:t>
            </a:r>
            <a:r>
              <a:rPr lang="en-US" sz="8000" dirty="0" err="1" smtClean="0"/>
              <a:t>CoV</a:t>
            </a:r>
            <a:r>
              <a:rPr lang="en-US" sz="8000" dirty="0" smtClean="0"/>
              <a:t>: China</a:t>
            </a:r>
            <a:r>
              <a:rPr lang="en-US" sz="8000" dirty="0" smtClean="0"/>
              <a:t>, </a:t>
            </a:r>
            <a:r>
              <a:rPr lang="en-US" sz="8000" dirty="0" err="1" smtClean="0"/>
              <a:t>Việt</a:t>
            </a:r>
            <a:r>
              <a:rPr lang="en-US" sz="8000" dirty="0" smtClean="0"/>
              <a:t> </a:t>
            </a:r>
            <a:r>
              <a:rPr lang="en-US" sz="8000" dirty="0" err="1" smtClean="0"/>
              <a:t>nam</a:t>
            </a:r>
            <a:r>
              <a:rPr lang="en-US" sz="8000" dirty="0" smtClean="0"/>
              <a:t> </a:t>
            </a:r>
            <a:r>
              <a:rPr lang="en-US" sz="8000" dirty="0" err="1" smtClean="0"/>
              <a:t>và</a:t>
            </a:r>
            <a:r>
              <a:rPr lang="en-US" sz="8000" dirty="0" smtClean="0"/>
              <a:t> </a:t>
            </a:r>
            <a:r>
              <a:rPr lang="en-US" sz="8000" dirty="0" smtClean="0"/>
              <a:t>24 </a:t>
            </a:r>
            <a:r>
              <a:rPr lang="en-US" sz="8000" dirty="0" err="1" smtClean="0"/>
              <a:t>quốc</a:t>
            </a:r>
            <a:r>
              <a:rPr lang="en-US" sz="8000" dirty="0" smtClean="0"/>
              <a:t> </a:t>
            </a:r>
            <a:r>
              <a:rPr lang="en-US" sz="8000" dirty="0" err="1" smtClean="0"/>
              <a:t>gia</a:t>
            </a:r>
            <a:r>
              <a:rPr lang="en-US" sz="8000" dirty="0" smtClean="0"/>
              <a:t> </a:t>
            </a:r>
            <a:r>
              <a:rPr lang="en-US" sz="8000" dirty="0" err="1" smtClean="0"/>
              <a:t>khác</a:t>
            </a:r>
            <a:r>
              <a:rPr lang="en-US" sz="8000" dirty="0" smtClean="0"/>
              <a:t> </a:t>
            </a:r>
            <a:r>
              <a:rPr lang="en-US" sz="8000" dirty="0" err="1" smtClean="0"/>
              <a:t>có</a:t>
            </a:r>
            <a:r>
              <a:rPr lang="en-US" sz="8000" dirty="0" smtClean="0"/>
              <a:t> 8098 </a:t>
            </a:r>
            <a:r>
              <a:rPr lang="en-US" sz="8000" dirty="0" smtClean="0"/>
              <a:t>ca </a:t>
            </a:r>
            <a:r>
              <a:rPr lang="en-US" sz="8000" dirty="0" err="1" smtClean="0"/>
              <a:t>mắc</a:t>
            </a:r>
            <a:r>
              <a:rPr lang="en-US" sz="8000" dirty="0" smtClean="0"/>
              <a:t> </a:t>
            </a:r>
            <a:r>
              <a:rPr lang="en-US" sz="8000" dirty="0" err="1" smtClean="0"/>
              <a:t>và</a:t>
            </a:r>
            <a:r>
              <a:rPr lang="en-US" sz="8000" dirty="0" smtClean="0"/>
              <a:t> </a:t>
            </a:r>
            <a:r>
              <a:rPr lang="en-US" sz="8000" dirty="0" smtClean="0"/>
              <a:t>774 ca </a:t>
            </a:r>
            <a:r>
              <a:rPr lang="en-US" sz="8000" dirty="0" err="1" smtClean="0"/>
              <a:t>tử</a:t>
            </a:r>
            <a:r>
              <a:rPr lang="en-US" sz="8000" dirty="0" smtClean="0"/>
              <a:t> </a:t>
            </a:r>
            <a:r>
              <a:rPr lang="en-US" sz="8000" dirty="0" err="1" smtClean="0"/>
              <a:t>vong</a:t>
            </a:r>
            <a:r>
              <a:rPr lang="en-US" sz="8000" dirty="0" smtClean="0"/>
              <a:t> </a:t>
            </a:r>
            <a:r>
              <a:rPr lang="en-US" sz="8000" dirty="0" smtClean="0"/>
              <a:t>(9.5 </a:t>
            </a:r>
            <a:r>
              <a:rPr lang="en-US" sz="8000" dirty="0" smtClean="0"/>
              <a:t>%). </a:t>
            </a:r>
            <a:r>
              <a:rPr lang="en-US" sz="8000" dirty="0" err="1" smtClean="0"/>
              <a:t>Tỷ</a:t>
            </a:r>
            <a:r>
              <a:rPr lang="en-US" sz="8000" dirty="0" smtClean="0"/>
              <a:t> </a:t>
            </a:r>
            <a:r>
              <a:rPr lang="en-US" sz="8000" dirty="0" err="1" smtClean="0"/>
              <a:t>lệ</a:t>
            </a:r>
            <a:r>
              <a:rPr lang="en-US" sz="8000" dirty="0" smtClean="0"/>
              <a:t> </a:t>
            </a:r>
            <a:r>
              <a:rPr lang="en-US" sz="8000" dirty="0" err="1" smtClean="0"/>
              <a:t>mắc</a:t>
            </a:r>
            <a:r>
              <a:rPr lang="en-US" sz="8000" dirty="0" smtClean="0"/>
              <a:t> </a:t>
            </a:r>
            <a:r>
              <a:rPr lang="en-US" sz="8000" dirty="0" err="1" smtClean="0"/>
              <a:t>và</a:t>
            </a:r>
            <a:r>
              <a:rPr lang="en-US" sz="8000" dirty="0" smtClean="0"/>
              <a:t> </a:t>
            </a:r>
            <a:r>
              <a:rPr lang="en-US" sz="8000" dirty="0" err="1" smtClean="0"/>
              <a:t>tử</a:t>
            </a:r>
            <a:r>
              <a:rPr lang="en-US" sz="8000" dirty="0" smtClean="0"/>
              <a:t> </a:t>
            </a:r>
            <a:r>
              <a:rPr lang="en-US" sz="8000" dirty="0" err="1" smtClean="0"/>
              <a:t>vong</a:t>
            </a:r>
            <a:r>
              <a:rPr lang="en-US" sz="8000" dirty="0" smtClean="0"/>
              <a:t> </a:t>
            </a:r>
            <a:r>
              <a:rPr lang="en-US" sz="8000" dirty="0" smtClean="0"/>
              <a:t>do SARS-</a:t>
            </a:r>
            <a:r>
              <a:rPr lang="en-US" sz="8000" dirty="0" err="1" smtClean="0"/>
              <a:t>CoV</a:t>
            </a:r>
            <a:r>
              <a:rPr lang="en-US" sz="8000" dirty="0" smtClean="0"/>
              <a:t> ở </a:t>
            </a:r>
            <a:r>
              <a:rPr lang="en-US" sz="8000" dirty="0" err="1" smtClean="0"/>
              <a:t>trẻ</a:t>
            </a:r>
            <a:r>
              <a:rPr lang="en-US" sz="8000" dirty="0" smtClean="0"/>
              <a:t> </a:t>
            </a:r>
            <a:r>
              <a:rPr lang="en-US" sz="8000" dirty="0" err="1" smtClean="0"/>
              <a:t>em</a:t>
            </a:r>
            <a:r>
              <a:rPr lang="en-US" sz="8000" dirty="0" smtClean="0"/>
              <a:t> </a:t>
            </a:r>
            <a:r>
              <a:rPr lang="en-US" sz="8000" dirty="0" err="1" smtClean="0"/>
              <a:t>rất</a:t>
            </a:r>
            <a:r>
              <a:rPr lang="en-US" sz="8000" dirty="0" smtClean="0"/>
              <a:t> </a:t>
            </a:r>
            <a:r>
              <a:rPr lang="en-US" sz="8000" dirty="0" err="1" smtClean="0"/>
              <a:t>hấp</a:t>
            </a:r>
            <a:r>
              <a:rPr lang="en-US" sz="8000" dirty="0" smtClean="0"/>
              <a:t> </a:t>
            </a:r>
            <a:r>
              <a:rPr lang="en-US" sz="8000" dirty="0" smtClean="0"/>
              <a:t>so </a:t>
            </a:r>
            <a:r>
              <a:rPr lang="en-US" sz="8000" dirty="0" err="1" smtClean="0"/>
              <a:t>với</a:t>
            </a:r>
            <a:r>
              <a:rPr lang="en-US" sz="8000" dirty="0" smtClean="0"/>
              <a:t> </a:t>
            </a:r>
            <a:r>
              <a:rPr lang="en-US" sz="8000" dirty="0" err="1" smtClean="0"/>
              <a:t>người</a:t>
            </a:r>
            <a:r>
              <a:rPr lang="en-US" sz="8000" dirty="0" smtClean="0"/>
              <a:t> </a:t>
            </a:r>
            <a:r>
              <a:rPr lang="en-US" sz="8000" dirty="0" err="1" smtClean="0"/>
              <a:t>lớn</a:t>
            </a:r>
            <a:r>
              <a:rPr lang="en-US" sz="8000" dirty="0" smtClean="0"/>
              <a:t>, </a:t>
            </a:r>
            <a:r>
              <a:rPr lang="en-US" sz="8000" dirty="0" err="1" smtClean="0"/>
              <a:t>khoảng</a:t>
            </a:r>
            <a:r>
              <a:rPr lang="en-US" sz="8000" dirty="0" smtClean="0"/>
              <a:t> 100 ca </a:t>
            </a:r>
            <a:r>
              <a:rPr lang="en-US" sz="8000" dirty="0" err="1" smtClean="0"/>
              <a:t>báo</a:t>
            </a:r>
            <a:r>
              <a:rPr lang="en-US" sz="8000" dirty="0" smtClean="0"/>
              <a:t> </a:t>
            </a:r>
            <a:r>
              <a:rPr lang="en-US" sz="8000" dirty="0" err="1" smtClean="0"/>
              <a:t>cáo</a:t>
            </a:r>
            <a:r>
              <a:rPr lang="en-US" sz="8000" dirty="0" smtClean="0"/>
              <a:t> </a:t>
            </a:r>
            <a:r>
              <a:rPr lang="en-US" sz="8000" dirty="0" err="1" smtClean="0"/>
              <a:t>trên</a:t>
            </a:r>
            <a:r>
              <a:rPr lang="en-US" sz="8000" dirty="0" smtClean="0"/>
              <a:t> </a:t>
            </a:r>
            <a:r>
              <a:rPr lang="en-US" sz="8000" dirty="0" smtClean="0"/>
              <a:t>y </a:t>
            </a:r>
            <a:r>
              <a:rPr lang="en-US" sz="8000" dirty="0" err="1" smtClean="0"/>
              <a:t>văn</a:t>
            </a:r>
            <a:endParaRPr lang="en-US" sz="8000" dirty="0" smtClean="0"/>
          </a:p>
          <a:p>
            <a:r>
              <a:rPr lang="en-US" sz="8000" dirty="0" smtClean="0"/>
              <a:t>2004: Human </a:t>
            </a:r>
            <a:r>
              <a:rPr lang="en-US" sz="8000" dirty="0" err="1" smtClean="0"/>
              <a:t>Coronavirus</a:t>
            </a:r>
            <a:r>
              <a:rPr lang="en-US" sz="8000" dirty="0" smtClean="0"/>
              <a:t> </a:t>
            </a:r>
            <a:r>
              <a:rPr lang="en-US" sz="8000" dirty="0" smtClean="0"/>
              <a:t>NL63 </a:t>
            </a:r>
            <a:r>
              <a:rPr lang="en-US" sz="8000" dirty="0" err="1" smtClean="0"/>
              <a:t>được</a:t>
            </a:r>
            <a:r>
              <a:rPr lang="en-US" sz="8000" dirty="0" smtClean="0"/>
              <a:t> </a:t>
            </a:r>
            <a:r>
              <a:rPr lang="en-US" sz="8000" dirty="0" err="1" smtClean="0"/>
              <a:t>xác</a:t>
            </a:r>
            <a:r>
              <a:rPr lang="en-US" sz="8000" dirty="0" smtClean="0"/>
              <a:t> </a:t>
            </a:r>
            <a:r>
              <a:rPr lang="en-US" sz="8000" dirty="0" err="1" smtClean="0"/>
              <a:t>định</a:t>
            </a:r>
            <a:r>
              <a:rPr lang="en-US" sz="8000" dirty="0" smtClean="0"/>
              <a:t> </a:t>
            </a:r>
            <a:r>
              <a:rPr lang="en-US" sz="8000" dirty="0" err="1" smtClean="0"/>
              <a:t>là</a:t>
            </a:r>
            <a:r>
              <a:rPr lang="en-US" sz="8000" dirty="0" smtClean="0"/>
              <a:t> </a:t>
            </a:r>
            <a:r>
              <a:rPr lang="en-US" sz="8000" dirty="0" err="1" smtClean="0"/>
              <a:t>một</a:t>
            </a:r>
            <a:r>
              <a:rPr lang="en-US" sz="8000" dirty="0" smtClean="0"/>
              <a:t> </a:t>
            </a:r>
            <a:r>
              <a:rPr lang="en-US" sz="8000" dirty="0" err="1" smtClean="0"/>
              <a:t>trong</a:t>
            </a:r>
            <a:r>
              <a:rPr lang="en-US" sz="8000" dirty="0" smtClean="0"/>
              <a:t> </a:t>
            </a:r>
            <a:r>
              <a:rPr lang="en-US" sz="8000" dirty="0" err="1" smtClean="0"/>
              <a:t>những</a:t>
            </a:r>
            <a:r>
              <a:rPr lang="en-US" sz="8000" dirty="0" smtClean="0"/>
              <a:t> </a:t>
            </a:r>
            <a:r>
              <a:rPr lang="en-US" sz="8000" dirty="0" err="1" smtClean="0"/>
              <a:t>căn</a:t>
            </a:r>
            <a:r>
              <a:rPr lang="en-US" sz="8000" dirty="0" smtClean="0"/>
              <a:t> </a:t>
            </a:r>
            <a:r>
              <a:rPr lang="en-US" sz="8000" dirty="0" err="1" smtClean="0"/>
              <a:t>nguyên</a:t>
            </a:r>
            <a:r>
              <a:rPr lang="en-US" sz="8000" dirty="0" smtClean="0"/>
              <a:t> </a:t>
            </a:r>
            <a:r>
              <a:rPr lang="en-US" sz="8000" dirty="0" err="1" smtClean="0"/>
              <a:t>gây</a:t>
            </a:r>
            <a:r>
              <a:rPr lang="en-US" sz="8000" dirty="0" smtClean="0"/>
              <a:t> </a:t>
            </a:r>
            <a:r>
              <a:rPr lang="en-US" sz="8000" dirty="0" err="1" smtClean="0"/>
              <a:t>nhiễm</a:t>
            </a:r>
            <a:r>
              <a:rPr lang="en-US" sz="8000" dirty="0" smtClean="0"/>
              <a:t> </a:t>
            </a:r>
            <a:r>
              <a:rPr lang="en-US" sz="8000" dirty="0" err="1" smtClean="0"/>
              <a:t>trùng</a:t>
            </a:r>
            <a:r>
              <a:rPr lang="en-US" sz="8000" dirty="0" smtClean="0"/>
              <a:t> </a:t>
            </a:r>
            <a:r>
              <a:rPr lang="en-US" sz="8000" dirty="0" err="1" smtClean="0"/>
              <a:t>hô</a:t>
            </a:r>
            <a:r>
              <a:rPr lang="en-US" sz="8000" dirty="0" smtClean="0"/>
              <a:t> </a:t>
            </a:r>
            <a:r>
              <a:rPr lang="en-US" sz="8000" dirty="0" err="1" smtClean="0"/>
              <a:t>hấp</a:t>
            </a:r>
            <a:r>
              <a:rPr lang="en-US" sz="8000" dirty="0" smtClean="0"/>
              <a:t> </a:t>
            </a:r>
            <a:r>
              <a:rPr lang="en-US" sz="8000" dirty="0" err="1" smtClean="0"/>
              <a:t>trên</a:t>
            </a:r>
            <a:r>
              <a:rPr lang="en-US" sz="8000" dirty="0" smtClean="0"/>
              <a:t> </a:t>
            </a:r>
            <a:r>
              <a:rPr lang="en-US" sz="8000" dirty="0" err="1" smtClean="0"/>
              <a:t>phổ</a:t>
            </a:r>
            <a:r>
              <a:rPr lang="en-US" sz="8000" dirty="0" smtClean="0"/>
              <a:t> </a:t>
            </a:r>
            <a:r>
              <a:rPr lang="en-US" sz="8000" dirty="0" err="1" smtClean="0"/>
              <a:t>biến</a:t>
            </a:r>
            <a:r>
              <a:rPr lang="en-US" sz="8000" dirty="0" smtClean="0"/>
              <a:t> </a:t>
            </a:r>
            <a:r>
              <a:rPr lang="en-US" sz="8000" dirty="0" smtClean="0"/>
              <a:t>ở </a:t>
            </a:r>
            <a:r>
              <a:rPr lang="en-US" sz="8000" dirty="0" err="1" smtClean="0"/>
              <a:t>trẻ</a:t>
            </a:r>
            <a:r>
              <a:rPr lang="en-US" sz="8000" dirty="0" smtClean="0"/>
              <a:t> </a:t>
            </a:r>
            <a:r>
              <a:rPr lang="en-US" sz="8000" dirty="0" err="1" smtClean="0"/>
              <a:t>em</a:t>
            </a:r>
            <a:endParaRPr lang="en-US" sz="8000" dirty="0" smtClean="0"/>
          </a:p>
          <a:p>
            <a:r>
              <a:rPr lang="en-US" sz="8000" dirty="0" smtClean="0"/>
              <a:t>2012: MERS-</a:t>
            </a:r>
            <a:r>
              <a:rPr lang="en-US" sz="8000" dirty="0" err="1" smtClean="0"/>
              <a:t>CoV</a:t>
            </a:r>
            <a:r>
              <a:rPr lang="en-US" sz="8000" dirty="0" smtClean="0"/>
              <a:t>, </a:t>
            </a:r>
            <a:r>
              <a:rPr lang="en-US" sz="8000" dirty="0" err="1" smtClean="0"/>
              <a:t>tính</a:t>
            </a:r>
            <a:r>
              <a:rPr lang="en-US" sz="8000" dirty="0" smtClean="0"/>
              <a:t> </a:t>
            </a:r>
            <a:r>
              <a:rPr lang="en-US" sz="8000" dirty="0" err="1" smtClean="0"/>
              <a:t>đến</a:t>
            </a:r>
            <a:r>
              <a:rPr lang="en-US" sz="8000" dirty="0" smtClean="0"/>
              <a:t> </a:t>
            </a:r>
            <a:r>
              <a:rPr lang="en-US" sz="8000" dirty="0" smtClean="0"/>
              <a:t>12/2019, </a:t>
            </a:r>
            <a:r>
              <a:rPr lang="en-US" sz="8000" dirty="0" err="1" smtClean="0"/>
              <a:t>đã</a:t>
            </a:r>
            <a:r>
              <a:rPr lang="en-US" sz="8000" dirty="0" smtClean="0"/>
              <a:t> </a:t>
            </a:r>
            <a:r>
              <a:rPr lang="en-US" sz="8000" dirty="0" err="1" smtClean="0"/>
              <a:t>có</a:t>
            </a:r>
            <a:r>
              <a:rPr lang="en-US" sz="8000" dirty="0" smtClean="0"/>
              <a:t> </a:t>
            </a:r>
            <a:r>
              <a:rPr lang="en-US" sz="8000" dirty="0" smtClean="0"/>
              <a:t>2494 ca </a:t>
            </a:r>
            <a:r>
              <a:rPr lang="en-US" sz="8000" dirty="0" err="1" smtClean="0"/>
              <a:t>mắc</a:t>
            </a:r>
            <a:r>
              <a:rPr lang="en-US" sz="8000" dirty="0" smtClean="0"/>
              <a:t>, 858 ca </a:t>
            </a:r>
            <a:r>
              <a:rPr lang="en-US" sz="8000" dirty="0" err="1" smtClean="0"/>
              <a:t>tử</a:t>
            </a:r>
            <a:r>
              <a:rPr lang="en-US" sz="8000" dirty="0" smtClean="0"/>
              <a:t> </a:t>
            </a:r>
            <a:r>
              <a:rPr lang="en-US" sz="8000" dirty="0" err="1" smtClean="0"/>
              <a:t>vong</a:t>
            </a:r>
            <a:r>
              <a:rPr lang="en-US" sz="8000" dirty="0" smtClean="0"/>
              <a:t> </a:t>
            </a:r>
            <a:r>
              <a:rPr lang="en-US" sz="8000" dirty="0" smtClean="0"/>
              <a:t>(</a:t>
            </a:r>
            <a:r>
              <a:rPr lang="en-US" sz="8000" dirty="0" err="1" smtClean="0"/>
              <a:t>khoảng</a:t>
            </a:r>
            <a:r>
              <a:rPr lang="en-US" sz="8000" dirty="0" smtClean="0"/>
              <a:t> 35%), </a:t>
            </a:r>
            <a:r>
              <a:rPr lang="en-US" sz="8000" dirty="0" smtClean="0"/>
              <a:t>ở </a:t>
            </a:r>
            <a:r>
              <a:rPr lang="en-US" sz="8000" dirty="0" smtClean="0"/>
              <a:t>27 </a:t>
            </a:r>
            <a:r>
              <a:rPr lang="en-US" sz="8000" dirty="0" err="1" smtClean="0"/>
              <a:t>quốc</a:t>
            </a:r>
            <a:r>
              <a:rPr lang="en-US" sz="8000" dirty="0" smtClean="0"/>
              <a:t> </a:t>
            </a:r>
            <a:r>
              <a:rPr lang="en-US" sz="8000" dirty="0" err="1" smtClean="0"/>
              <a:t>gia</a:t>
            </a:r>
            <a:r>
              <a:rPr lang="en-US" sz="8000" dirty="0" smtClean="0"/>
              <a:t>, </a:t>
            </a:r>
            <a:r>
              <a:rPr lang="en-US" sz="8000" dirty="0" err="1" smtClean="0"/>
              <a:t>chủ</a:t>
            </a:r>
            <a:r>
              <a:rPr lang="en-US" sz="8000" dirty="0" smtClean="0"/>
              <a:t> </a:t>
            </a:r>
            <a:r>
              <a:rPr lang="en-US" sz="8000" dirty="0" err="1" smtClean="0"/>
              <a:t>yếu</a:t>
            </a:r>
            <a:r>
              <a:rPr lang="en-US" sz="8000" dirty="0" smtClean="0"/>
              <a:t> </a:t>
            </a:r>
            <a:r>
              <a:rPr lang="en-US" sz="8000" dirty="0" smtClean="0"/>
              <a:t>ở </a:t>
            </a:r>
            <a:r>
              <a:rPr lang="en-US" sz="8000" dirty="0" err="1" smtClean="0"/>
              <a:t>Trung</a:t>
            </a:r>
            <a:r>
              <a:rPr lang="en-US" sz="8000" dirty="0" smtClean="0"/>
              <a:t> </a:t>
            </a:r>
            <a:r>
              <a:rPr lang="en-US" sz="8000" dirty="0" err="1" smtClean="0"/>
              <a:t>đông</a:t>
            </a:r>
            <a:r>
              <a:rPr lang="en-US" sz="8000" dirty="0" smtClean="0"/>
              <a:t>. </a:t>
            </a:r>
            <a:r>
              <a:rPr lang="en-US" sz="8000" dirty="0" err="1" smtClean="0"/>
              <a:t>Tuy</a:t>
            </a:r>
            <a:r>
              <a:rPr lang="en-US" sz="8000" dirty="0" smtClean="0"/>
              <a:t> </a:t>
            </a:r>
            <a:r>
              <a:rPr lang="en-US" sz="8000" dirty="0" err="1" smtClean="0"/>
              <a:t>nhiên</a:t>
            </a:r>
            <a:r>
              <a:rPr lang="en-US" sz="8000" dirty="0" smtClean="0"/>
              <a:t>, </a:t>
            </a:r>
            <a:r>
              <a:rPr lang="en-US" sz="8000" dirty="0" err="1" smtClean="0"/>
              <a:t>chỉ</a:t>
            </a:r>
            <a:r>
              <a:rPr lang="en-US" sz="8000" dirty="0" smtClean="0"/>
              <a:t> </a:t>
            </a:r>
            <a:r>
              <a:rPr lang="en-US" sz="8000" dirty="0" err="1" smtClean="0"/>
              <a:t>khoảng</a:t>
            </a:r>
            <a:r>
              <a:rPr lang="en-US" sz="8000" dirty="0" smtClean="0"/>
              <a:t> </a:t>
            </a:r>
            <a:r>
              <a:rPr lang="en-US" sz="8000" dirty="0" err="1" smtClean="0"/>
              <a:t>vài</a:t>
            </a:r>
            <a:r>
              <a:rPr lang="en-US" sz="8000" dirty="0" smtClean="0"/>
              <a:t> </a:t>
            </a:r>
            <a:r>
              <a:rPr lang="en-US" sz="8000" dirty="0" err="1" smtClean="0"/>
              <a:t>chục</a:t>
            </a:r>
            <a:r>
              <a:rPr lang="en-US" sz="8000" dirty="0" smtClean="0"/>
              <a:t> ca </a:t>
            </a:r>
            <a:r>
              <a:rPr lang="en-US" sz="8000" dirty="0" err="1" smtClean="0"/>
              <a:t>mắc</a:t>
            </a:r>
            <a:r>
              <a:rPr lang="en-US" sz="8000" dirty="0" smtClean="0"/>
              <a:t> ở </a:t>
            </a:r>
            <a:r>
              <a:rPr lang="en-US" sz="8000" dirty="0" err="1" smtClean="0"/>
              <a:t>trẻ</a:t>
            </a:r>
            <a:r>
              <a:rPr lang="en-US" sz="8000" dirty="0" smtClean="0"/>
              <a:t> </a:t>
            </a:r>
            <a:r>
              <a:rPr lang="en-US" sz="8000" dirty="0" err="1" smtClean="0"/>
              <a:t>em</a:t>
            </a:r>
            <a:r>
              <a:rPr lang="en-US" sz="8000" dirty="0" smtClean="0"/>
              <a:t> </a:t>
            </a:r>
            <a:r>
              <a:rPr lang="en-US" sz="8000" dirty="0" err="1" smtClean="0"/>
              <a:t>được</a:t>
            </a:r>
            <a:r>
              <a:rPr lang="en-US" sz="8000" dirty="0" smtClean="0"/>
              <a:t> </a:t>
            </a:r>
            <a:r>
              <a:rPr lang="en-US" sz="8000" dirty="0" err="1" smtClean="0"/>
              <a:t>thông</a:t>
            </a:r>
            <a:r>
              <a:rPr lang="en-US" sz="8000" dirty="0" smtClean="0"/>
              <a:t> </a:t>
            </a:r>
            <a:r>
              <a:rPr lang="en-US" sz="8000" dirty="0" err="1" smtClean="0"/>
              <a:t>báo</a:t>
            </a:r>
            <a:r>
              <a:rPr lang="en-US" sz="8000" dirty="0" smtClean="0"/>
              <a:t>, </a:t>
            </a:r>
            <a:r>
              <a:rPr lang="en-US" sz="8000" dirty="0" err="1" smtClean="0"/>
              <a:t>hầu</a:t>
            </a:r>
            <a:r>
              <a:rPr lang="en-US" sz="8000" dirty="0" smtClean="0"/>
              <a:t> </a:t>
            </a:r>
            <a:r>
              <a:rPr lang="en-US" sz="8000" dirty="0" err="1" smtClean="0"/>
              <a:t>hết</a:t>
            </a:r>
            <a:r>
              <a:rPr lang="en-US" sz="8000" dirty="0" smtClean="0"/>
              <a:t> </a:t>
            </a:r>
            <a:r>
              <a:rPr lang="en-US" sz="8000" dirty="0" err="1" smtClean="0"/>
              <a:t>trẻ</a:t>
            </a:r>
            <a:r>
              <a:rPr lang="en-US" sz="8000" dirty="0" smtClean="0"/>
              <a:t> </a:t>
            </a:r>
            <a:r>
              <a:rPr lang="en-US" sz="8000" dirty="0" err="1" smtClean="0"/>
              <a:t>nhiễm</a:t>
            </a:r>
            <a:r>
              <a:rPr lang="en-US" sz="8000" dirty="0" smtClean="0"/>
              <a:t> </a:t>
            </a:r>
            <a:r>
              <a:rPr lang="en-US" sz="8000" dirty="0" err="1" smtClean="0"/>
              <a:t>không</a:t>
            </a:r>
            <a:r>
              <a:rPr lang="en-US" sz="8000" dirty="0" smtClean="0"/>
              <a:t> </a:t>
            </a:r>
            <a:r>
              <a:rPr lang="en-US" sz="8000" dirty="0" err="1" smtClean="0"/>
              <a:t>có</a:t>
            </a:r>
            <a:r>
              <a:rPr lang="en-US" sz="8000" dirty="0" smtClean="0"/>
              <a:t> </a:t>
            </a:r>
            <a:r>
              <a:rPr lang="en-US" sz="8000" dirty="0" err="1" smtClean="0"/>
              <a:t>triệu</a:t>
            </a:r>
            <a:r>
              <a:rPr lang="en-US" sz="8000" dirty="0" smtClean="0"/>
              <a:t> </a:t>
            </a:r>
            <a:r>
              <a:rPr lang="en-US" sz="8000" dirty="0" err="1" smtClean="0"/>
              <a:t>chứng</a:t>
            </a:r>
            <a:r>
              <a:rPr lang="en-US" sz="8000" dirty="0" smtClean="0"/>
              <a:t>, </a:t>
            </a:r>
            <a:r>
              <a:rPr lang="en-US" sz="8000" dirty="0" err="1" smtClean="0"/>
              <a:t>lây</a:t>
            </a:r>
            <a:r>
              <a:rPr lang="en-US" sz="8000" dirty="0" smtClean="0"/>
              <a:t> </a:t>
            </a:r>
            <a:r>
              <a:rPr lang="en-US" sz="8000" dirty="0" err="1" smtClean="0"/>
              <a:t>từ</a:t>
            </a:r>
            <a:r>
              <a:rPr lang="en-US" sz="8000" dirty="0" smtClean="0"/>
              <a:t> </a:t>
            </a:r>
            <a:r>
              <a:rPr lang="en-US" sz="8000" dirty="0" err="1" smtClean="0"/>
              <a:t>trong</a:t>
            </a:r>
            <a:r>
              <a:rPr lang="en-US" sz="8000" dirty="0" smtClean="0"/>
              <a:t> </a:t>
            </a:r>
            <a:r>
              <a:rPr lang="en-US" sz="8000" dirty="0" err="1" smtClean="0"/>
              <a:t>gia</a:t>
            </a:r>
            <a:r>
              <a:rPr lang="en-US" sz="8000" dirty="0" smtClean="0"/>
              <a:t> </a:t>
            </a:r>
            <a:r>
              <a:rPr lang="en-US" sz="8000" dirty="0" err="1" smtClean="0"/>
              <a:t>đình</a:t>
            </a:r>
            <a:r>
              <a:rPr lang="en-US" sz="8000" dirty="0" smtClean="0"/>
              <a:t>, </a:t>
            </a:r>
            <a:r>
              <a:rPr lang="en-US" sz="8000" dirty="0" err="1" smtClean="0"/>
              <a:t>hoặc</a:t>
            </a:r>
            <a:r>
              <a:rPr lang="en-US" sz="8000" dirty="0" smtClean="0"/>
              <a:t> </a:t>
            </a:r>
            <a:r>
              <a:rPr lang="en-US" sz="8000" dirty="0" err="1" smtClean="0"/>
              <a:t>các</a:t>
            </a:r>
            <a:r>
              <a:rPr lang="en-US" sz="8000" dirty="0" smtClean="0"/>
              <a:t> </a:t>
            </a:r>
            <a:r>
              <a:rPr lang="en-US" sz="8000" dirty="0" err="1" smtClean="0"/>
              <a:t>biểu</a:t>
            </a:r>
            <a:r>
              <a:rPr lang="en-US" sz="8000" dirty="0" smtClean="0"/>
              <a:t> </a:t>
            </a:r>
            <a:r>
              <a:rPr lang="en-US" sz="8000" dirty="0" err="1" smtClean="0"/>
              <a:t>hiện</a:t>
            </a:r>
            <a:r>
              <a:rPr lang="en-US" sz="8000" dirty="0" smtClean="0"/>
              <a:t> </a:t>
            </a:r>
            <a:r>
              <a:rPr lang="en-US" sz="8000" dirty="0" err="1" smtClean="0"/>
              <a:t>nhẹ</a:t>
            </a:r>
            <a:r>
              <a:rPr lang="en-US" sz="8000" dirty="0" smtClean="0"/>
              <a:t> </a:t>
            </a:r>
            <a:r>
              <a:rPr lang="en-US" sz="8000" dirty="0" err="1" smtClean="0"/>
              <a:t>như</a:t>
            </a:r>
            <a:r>
              <a:rPr lang="en-US" sz="8000" dirty="0" smtClean="0"/>
              <a:t> </a:t>
            </a:r>
            <a:r>
              <a:rPr lang="en-US" sz="8000" dirty="0" err="1" smtClean="0"/>
              <a:t>cảm</a:t>
            </a:r>
            <a:r>
              <a:rPr lang="en-US" sz="8000" dirty="0" smtClean="0"/>
              <a:t> </a:t>
            </a:r>
            <a:r>
              <a:rPr lang="en-US" sz="8000" dirty="0" err="1" smtClean="0"/>
              <a:t>cúm</a:t>
            </a:r>
            <a:r>
              <a:rPr lang="en-US" sz="8000" dirty="0" smtClean="0"/>
              <a:t> </a:t>
            </a:r>
            <a:r>
              <a:rPr lang="en-US" sz="8000" dirty="0" err="1" smtClean="0"/>
              <a:t>thông</a:t>
            </a:r>
            <a:r>
              <a:rPr lang="en-US" sz="8000" dirty="0" smtClean="0"/>
              <a:t> </a:t>
            </a:r>
            <a:r>
              <a:rPr lang="en-US" sz="8000" dirty="0" err="1" smtClean="0"/>
              <a:t>thường</a:t>
            </a:r>
            <a:r>
              <a:rPr lang="en-US" sz="8000" dirty="0" smtClean="0"/>
              <a:t>, </a:t>
            </a:r>
            <a:r>
              <a:rPr lang="en-US" sz="8000" dirty="0" err="1" smtClean="0"/>
              <a:t>chỉvài</a:t>
            </a:r>
            <a:r>
              <a:rPr lang="en-US" sz="8000" dirty="0" smtClean="0"/>
              <a:t> ca </a:t>
            </a:r>
            <a:r>
              <a:rPr lang="en-US" sz="8000" dirty="0" err="1" smtClean="0"/>
              <a:t>tửvong</a:t>
            </a:r>
            <a:r>
              <a:rPr lang="en-US" sz="8000" dirty="0" smtClean="0"/>
              <a:t> do </a:t>
            </a:r>
            <a:r>
              <a:rPr lang="en-US" sz="8000" dirty="0" err="1" smtClean="0"/>
              <a:t>mắc</a:t>
            </a:r>
            <a:r>
              <a:rPr lang="en-US" sz="8000" dirty="0" smtClean="0"/>
              <a:t> </a:t>
            </a:r>
            <a:r>
              <a:rPr lang="en-US" sz="8000" dirty="0" err="1" smtClean="0"/>
              <a:t>bệnh</a:t>
            </a:r>
            <a:r>
              <a:rPr lang="en-US" sz="8000" dirty="0" smtClean="0"/>
              <a:t> </a:t>
            </a:r>
            <a:r>
              <a:rPr lang="en-US" sz="8000" dirty="0" err="1" smtClean="0"/>
              <a:t>nền</a:t>
            </a:r>
            <a:r>
              <a:rPr lang="en-US" sz="8000" dirty="0" smtClean="0"/>
              <a:t> </a:t>
            </a:r>
            <a:r>
              <a:rPr lang="en-US" sz="8000" dirty="0" err="1" smtClean="0"/>
              <a:t>kèm</a:t>
            </a:r>
            <a:r>
              <a:rPr lang="en-US" sz="8000" dirty="0" smtClean="0"/>
              <a:t> </a:t>
            </a:r>
            <a:r>
              <a:rPr lang="en-US" sz="8000" dirty="0" err="1" smtClean="0"/>
              <a:t>theo</a:t>
            </a:r>
            <a:endParaRPr lang="en-US" sz="8000" dirty="0" smtClean="0"/>
          </a:p>
          <a:p>
            <a:r>
              <a:rPr lang="en-US" sz="8000" dirty="0" smtClean="0"/>
              <a:t>Ở </a:t>
            </a:r>
            <a:r>
              <a:rPr lang="en-US" sz="8000" dirty="0" err="1" smtClean="0"/>
              <a:t>người</a:t>
            </a:r>
            <a:r>
              <a:rPr lang="en-US" sz="8000" dirty="0" smtClean="0"/>
              <a:t> </a:t>
            </a:r>
            <a:r>
              <a:rPr lang="en-US" sz="8000" dirty="0" err="1" smtClean="0"/>
              <a:t>lớn</a:t>
            </a:r>
            <a:r>
              <a:rPr lang="en-US" sz="8000" dirty="0" smtClean="0"/>
              <a:t>, </a:t>
            </a:r>
            <a:r>
              <a:rPr lang="en-US" sz="8000" dirty="0" smtClean="0"/>
              <a:t>SARS-</a:t>
            </a:r>
            <a:r>
              <a:rPr lang="en-US" sz="8000" dirty="0" err="1" smtClean="0"/>
              <a:t>CoV</a:t>
            </a:r>
            <a:r>
              <a:rPr lang="en-US" sz="8000" dirty="0" smtClean="0"/>
              <a:t> </a:t>
            </a:r>
            <a:r>
              <a:rPr lang="en-US" sz="8000" dirty="0" err="1" smtClean="0"/>
              <a:t>và</a:t>
            </a:r>
            <a:r>
              <a:rPr lang="en-US" sz="8000" dirty="0" smtClean="0"/>
              <a:t> </a:t>
            </a:r>
            <a:r>
              <a:rPr lang="en-US" sz="8000" dirty="0" smtClean="0"/>
              <a:t>MERS- </a:t>
            </a:r>
            <a:r>
              <a:rPr lang="en-US" sz="8000" dirty="0" err="1" smtClean="0"/>
              <a:t>CoV</a:t>
            </a:r>
            <a:r>
              <a:rPr lang="en-US" sz="8000" dirty="0" smtClean="0"/>
              <a:t> </a:t>
            </a:r>
            <a:r>
              <a:rPr lang="en-US" sz="8000" dirty="0" err="1" smtClean="0"/>
              <a:t>có</a:t>
            </a:r>
            <a:r>
              <a:rPr lang="en-US" sz="8000" dirty="0" smtClean="0"/>
              <a:t> </a:t>
            </a:r>
            <a:r>
              <a:rPr lang="en-US" sz="8000" dirty="0" err="1" smtClean="0"/>
              <a:t>sinh</a:t>
            </a:r>
            <a:r>
              <a:rPr lang="en-US" sz="8000" dirty="0" smtClean="0"/>
              <a:t> </a:t>
            </a:r>
            <a:r>
              <a:rPr lang="en-US" sz="8000" dirty="0" err="1" smtClean="0"/>
              <a:t>bệnh</a:t>
            </a:r>
            <a:r>
              <a:rPr lang="en-US" sz="8000" dirty="0" smtClean="0"/>
              <a:t> </a:t>
            </a:r>
            <a:r>
              <a:rPr lang="en-US" sz="8000" dirty="0" err="1" smtClean="0"/>
              <a:t>học</a:t>
            </a:r>
            <a:r>
              <a:rPr lang="en-US" sz="8000" dirty="0" smtClean="0"/>
              <a:t>, </a:t>
            </a:r>
            <a:r>
              <a:rPr lang="en-US" sz="8000" dirty="0" err="1" smtClean="0"/>
              <a:t>phương</a:t>
            </a:r>
            <a:r>
              <a:rPr lang="en-US" sz="8000" dirty="0" smtClean="0"/>
              <a:t> </a:t>
            </a:r>
            <a:r>
              <a:rPr lang="en-US" sz="8000" dirty="0" err="1" smtClean="0"/>
              <a:t>thức</a:t>
            </a:r>
            <a:r>
              <a:rPr lang="en-US" sz="8000" dirty="0" smtClean="0"/>
              <a:t> </a:t>
            </a:r>
            <a:r>
              <a:rPr lang="en-US" sz="8000" dirty="0" err="1" smtClean="0"/>
              <a:t>lây</a:t>
            </a:r>
            <a:r>
              <a:rPr lang="en-US" sz="8000" dirty="0" smtClean="0"/>
              <a:t> </a:t>
            </a:r>
            <a:r>
              <a:rPr lang="en-US" sz="8000" dirty="0" err="1" smtClean="0"/>
              <a:t>truyền</a:t>
            </a:r>
            <a:r>
              <a:rPr lang="en-US" sz="8000" dirty="0" smtClean="0"/>
              <a:t>, </a:t>
            </a:r>
            <a:r>
              <a:rPr lang="en-US" sz="8000" dirty="0" err="1" smtClean="0"/>
              <a:t>thời</a:t>
            </a:r>
            <a:r>
              <a:rPr lang="en-US" sz="8000" dirty="0" smtClean="0"/>
              <a:t> </a:t>
            </a:r>
            <a:r>
              <a:rPr lang="en-US" sz="8000" dirty="0" err="1" smtClean="0"/>
              <a:t>gian</a:t>
            </a:r>
            <a:r>
              <a:rPr lang="en-US" sz="8000" dirty="0" smtClean="0"/>
              <a:t> </a:t>
            </a:r>
            <a:r>
              <a:rPr lang="en-US" sz="8000" dirty="0" smtClean="0"/>
              <a:t>ủ </a:t>
            </a:r>
            <a:r>
              <a:rPr lang="en-US" sz="8000" dirty="0" err="1" smtClean="0"/>
              <a:t>bệnh</a:t>
            </a:r>
            <a:r>
              <a:rPr lang="en-US" sz="8000" dirty="0" smtClean="0"/>
              <a:t>, </a:t>
            </a:r>
            <a:r>
              <a:rPr lang="en-US" sz="8000" dirty="0" err="1" smtClean="0"/>
              <a:t>biểu</a:t>
            </a:r>
            <a:r>
              <a:rPr lang="en-US" sz="8000" dirty="0" smtClean="0"/>
              <a:t> </a:t>
            </a:r>
            <a:r>
              <a:rPr lang="en-US" sz="8000" dirty="0" err="1" smtClean="0"/>
              <a:t>hiện</a:t>
            </a:r>
            <a:r>
              <a:rPr lang="en-US" sz="8000" dirty="0" smtClean="0"/>
              <a:t> </a:t>
            </a:r>
            <a:r>
              <a:rPr lang="en-US" sz="8000" dirty="0" err="1" smtClean="0"/>
              <a:t>lâm</a:t>
            </a:r>
            <a:r>
              <a:rPr lang="en-US" sz="8000" dirty="0" smtClean="0"/>
              <a:t> </a:t>
            </a:r>
            <a:r>
              <a:rPr lang="en-US" sz="8000" dirty="0" err="1" smtClean="0"/>
              <a:t>sàng</a:t>
            </a:r>
            <a:r>
              <a:rPr lang="en-US" sz="8000" dirty="0" smtClean="0"/>
              <a:t>, </a:t>
            </a:r>
            <a:r>
              <a:rPr lang="en-US" sz="8000" dirty="0" err="1" smtClean="0"/>
              <a:t>diễn</a:t>
            </a:r>
            <a:r>
              <a:rPr lang="en-US" sz="8000" dirty="0" smtClean="0"/>
              <a:t> </a:t>
            </a:r>
            <a:r>
              <a:rPr lang="en-US" sz="8000" dirty="0" err="1" smtClean="0"/>
              <a:t>biến</a:t>
            </a:r>
            <a:r>
              <a:rPr lang="en-US" sz="8000" dirty="0" smtClean="0"/>
              <a:t> </a:t>
            </a:r>
            <a:r>
              <a:rPr lang="en-US" sz="8000" dirty="0" err="1" smtClean="0"/>
              <a:t>khá</a:t>
            </a:r>
            <a:r>
              <a:rPr lang="en-US" sz="8000" dirty="0" smtClean="0"/>
              <a:t> </a:t>
            </a:r>
            <a:r>
              <a:rPr lang="en-US" sz="8000" dirty="0" err="1" smtClean="0"/>
              <a:t>giống</a:t>
            </a:r>
            <a:r>
              <a:rPr lang="en-US" sz="8000" dirty="0" smtClean="0"/>
              <a:t> </a:t>
            </a:r>
            <a:r>
              <a:rPr lang="en-US" sz="8000" dirty="0" err="1" smtClean="0"/>
              <a:t>nhau</a:t>
            </a:r>
            <a:r>
              <a:rPr lang="en-US" sz="8000" dirty="0" smtClean="0"/>
              <a:t>, </a:t>
            </a:r>
            <a:r>
              <a:rPr lang="en-US" sz="8000" dirty="0" err="1" smtClean="0"/>
              <a:t>tuy</a:t>
            </a:r>
            <a:r>
              <a:rPr lang="en-US" sz="8000" dirty="0" smtClean="0"/>
              <a:t> </a:t>
            </a:r>
            <a:r>
              <a:rPr lang="en-US" sz="8000" dirty="0" smtClean="0"/>
              <a:t>MERS-</a:t>
            </a:r>
            <a:r>
              <a:rPr lang="en-US" sz="8000" dirty="0" err="1" smtClean="0"/>
              <a:t>CoV</a:t>
            </a:r>
            <a:r>
              <a:rPr lang="en-US" sz="8000" dirty="0" smtClean="0"/>
              <a:t> </a:t>
            </a:r>
            <a:r>
              <a:rPr lang="en-US" sz="8000" dirty="0" err="1" smtClean="0"/>
              <a:t>nặng</a:t>
            </a:r>
            <a:r>
              <a:rPr lang="en-US" sz="8000" dirty="0" smtClean="0"/>
              <a:t> </a:t>
            </a:r>
            <a:r>
              <a:rPr lang="en-US" sz="8000" dirty="0" err="1" smtClean="0"/>
              <a:t>hơn</a:t>
            </a:r>
            <a:r>
              <a:rPr lang="en-US" sz="8000" dirty="0" smtClean="0"/>
              <a:t> </a:t>
            </a:r>
            <a:r>
              <a:rPr lang="en-US" sz="8000" dirty="0" err="1" smtClean="0"/>
              <a:t>và</a:t>
            </a:r>
            <a:r>
              <a:rPr lang="en-US" sz="8000" dirty="0" smtClean="0"/>
              <a:t> </a:t>
            </a:r>
            <a:r>
              <a:rPr lang="en-US" sz="8000" dirty="0" err="1" smtClean="0"/>
              <a:t>tử</a:t>
            </a:r>
            <a:r>
              <a:rPr lang="en-US" sz="8000" dirty="0" smtClean="0"/>
              <a:t> </a:t>
            </a:r>
            <a:r>
              <a:rPr lang="en-US" sz="8000" dirty="0" err="1" smtClean="0"/>
              <a:t>vong</a:t>
            </a:r>
            <a:r>
              <a:rPr lang="en-US" sz="8000" dirty="0" smtClean="0"/>
              <a:t> </a:t>
            </a:r>
            <a:r>
              <a:rPr lang="en-US" sz="8000" dirty="0" err="1" smtClean="0"/>
              <a:t>cao</a:t>
            </a:r>
            <a:r>
              <a:rPr lang="en-US" sz="8000" dirty="0" smtClean="0"/>
              <a:t> </a:t>
            </a:r>
            <a:r>
              <a:rPr lang="en-US" sz="8000" dirty="0" err="1" smtClean="0"/>
              <a:t>hơn</a:t>
            </a:r>
            <a:endParaRPr lang="en-US" sz="8000" dirty="0" smtClean="0"/>
          </a:p>
          <a:p>
            <a:r>
              <a:rPr lang="en-US" sz="8000" dirty="0" err="1" smtClean="0"/>
              <a:t>Điều</a:t>
            </a:r>
            <a:r>
              <a:rPr lang="en-US" sz="8000" dirty="0" smtClean="0"/>
              <a:t> </a:t>
            </a:r>
            <a:r>
              <a:rPr lang="en-US" sz="8000" dirty="0" err="1" smtClean="0"/>
              <a:t>tương</a:t>
            </a:r>
            <a:r>
              <a:rPr lang="en-US" sz="8000" dirty="0" smtClean="0"/>
              <a:t> </a:t>
            </a:r>
            <a:r>
              <a:rPr lang="en-US" sz="8000" dirty="0" err="1" smtClean="0"/>
              <a:t>tự</a:t>
            </a:r>
            <a:r>
              <a:rPr lang="en-US" sz="8000" dirty="0" smtClean="0"/>
              <a:t> </a:t>
            </a:r>
            <a:r>
              <a:rPr lang="en-US" sz="8000" dirty="0" err="1" smtClean="0"/>
              <a:t>cũng</a:t>
            </a:r>
            <a:r>
              <a:rPr lang="en-US" sz="8000" dirty="0" smtClean="0"/>
              <a:t> </a:t>
            </a:r>
            <a:r>
              <a:rPr lang="en-US" sz="8000" dirty="0" err="1" smtClean="0"/>
              <a:t>thấy</a:t>
            </a:r>
            <a:r>
              <a:rPr lang="en-US" sz="8000" dirty="0" smtClean="0"/>
              <a:t> </a:t>
            </a:r>
            <a:r>
              <a:rPr lang="en-US" sz="8000" dirty="0" smtClean="0"/>
              <a:t>ở </a:t>
            </a:r>
            <a:r>
              <a:rPr lang="en-US" sz="8000" dirty="0" err="1" smtClean="0"/>
              <a:t>trẻ</a:t>
            </a:r>
            <a:r>
              <a:rPr lang="en-US" sz="8000" dirty="0" smtClean="0"/>
              <a:t> </a:t>
            </a:r>
            <a:r>
              <a:rPr lang="en-US" sz="8000" dirty="0" err="1" smtClean="0"/>
              <a:t>em</a:t>
            </a:r>
            <a:r>
              <a:rPr lang="en-US" sz="8000" dirty="0" smtClean="0"/>
              <a:t>: </a:t>
            </a:r>
            <a:r>
              <a:rPr lang="en-US" sz="8000" dirty="0" err="1" smtClean="0"/>
              <a:t>mắc</a:t>
            </a:r>
            <a:r>
              <a:rPr lang="en-US" sz="8000" dirty="0" smtClean="0"/>
              <a:t> </a:t>
            </a:r>
            <a:r>
              <a:rPr lang="en-US" sz="8000" dirty="0" err="1" smtClean="0"/>
              <a:t>ít</a:t>
            </a:r>
            <a:r>
              <a:rPr lang="en-US" sz="8000" dirty="0" smtClean="0"/>
              <a:t> </a:t>
            </a:r>
            <a:r>
              <a:rPr lang="en-US" sz="8000" dirty="0" err="1" smtClean="0"/>
              <a:t>hơn</a:t>
            </a:r>
            <a:r>
              <a:rPr lang="en-US" sz="8000" dirty="0" smtClean="0"/>
              <a:t>, </a:t>
            </a:r>
            <a:r>
              <a:rPr lang="en-US" sz="8000" dirty="0" err="1" smtClean="0"/>
              <a:t>nhẹ</a:t>
            </a:r>
            <a:r>
              <a:rPr lang="en-US" sz="8000" dirty="0" smtClean="0"/>
              <a:t> </a:t>
            </a:r>
            <a:r>
              <a:rPr lang="en-US" sz="8000" dirty="0" err="1" smtClean="0"/>
              <a:t>nhàng</a:t>
            </a:r>
            <a:r>
              <a:rPr lang="en-US" sz="8000" dirty="0" smtClean="0"/>
              <a:t> </a:t>
            </a:r>
            <a:r>
              <a:rPr lang="en-US" sz="8000" dirty="0" err="1" smtClean="0"/>
              <a:t>hơn</a:t>
            </a:r>
            <a:r>
              <a:rPr lang="en-US" sz="8000" dirty="0" smtClean="0"/>
              <a:t>!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300" u="sng" dirty="0" smtClean="0">
                <a:hlinkClick r:id="rId2"/>
              </a:rPr>
              <a:t>https</a:t>
            </a:r>
            <a:r>
              <a:rPr lang="en-US" sz="2300" u="sng" dirty="0" smtClean="0">
                <a:hlinkClick r:id="rId2"/>
              </a:rPr>
              <a:t>://jvi.asm.org/content/early/2020/01/23/JVI.00127-20</a:t>
            </a:r>
            <a:endParaRPr lang="en-US" sz="2300" dirty="0" smtClean="0"/>
          </a:p>
          <a:p>
            <a:pPr>
              <a:buNone/>
            </a:pPr>
            <a:r>
              <a:rPr lang="en-US" sz="2300" u="sng" dirty="0" smtClean="0">
                <a:hlinkClick r:id="rId3"/>
              </a:rPr>
              <a:t>https</a:t>
            </a:r>
            <a:r>
              <a:rPr lang="en-US" sz="2300" u="sng" dirty="0" smtClean="0">
                <a:hlinkClick r:id="rId3"/>
              </a:rPr>
              <a:t>://www.ncbi.nlm.nih.gov/pmc/articles/PMC1287568/</a:t>
            </a:r>
            <a:endParaRPr lang="en-US" sz="2300" dirty="0" smtClean="0"/>
          </a:p>
          <a:p>
            <a:pPr>
              <a:buNone/>
            </a:pPr>
            <a:r>
              <a:rPr lang="en-US" sz="2300" u="sng" dirty="0" smtClean="0">
                <a:hlinkClick r:id="rId4"/>
              </a:rPr>
              <a:t>https://jvi.asm.org/content/84/2/1198</a:t>
            </a:r>
            <a:endParaRPr lang="en-US" sz="2300" dirty="0" smtClean="0"/>
          </a:p>
          <a:p>
            <a:pPr>
              <a:buNone/>
            </a:pPr>
            <a:r>
              <a:rPr lang="en-US" sz="2300" u="sng" dirty="0" smtClean="0">
                <a:hlinkClick r:id="rId5"/>
              </a:rPr>
              <a:t>https://physoc.onlinelibrary.wiley.com/doi/full/10.1113/expphysiol.2007.040048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</a:t>
            </a:r>
            <a:r>
              <a:rPr lang="en-US" b="1" dirty="0" err="1" smtClean="0"/>
              <a:t>Thuốc</a:t>
            </a:r>
            <a:r>
              <a:rPr lang="en-US" b="1" dirty="0" smtClean="0"/>
              <a:t> </a:t>
            </a:r>
            <a:r>
              <a:rPr lang="en-US" b="1" dirty="0" err="1" smtClean="0"/>
              <a:t>kháng</a:t>
            </a:r>
            <a:r>
              <a:rPr lang="en-US" b="1" dirty="0" smtClean="0"/>
              <a:t> </a:t>
            </a:r>
            <a:r>
              <a:rPr lang="en-US" b="1" dirty="0" err="1" smtClean="0"/>
              <a:t>sinh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thuần</a:t>
            </a:r>
            <a:endParaRPr lang="en-US" dirty="0" smtClean="0"/>
          </a:p>
          <a:p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,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vi </a:t>
            </a:r>
            <a:r>
              <a:rPr lang="en-US" dirty="0" err="1" smtClean="0"/>
              <a:t>khuẩn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, (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lứa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,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tễ</a:t>
            </a:r>
            <a:r>
              <a:rPr lang="en-US" dirty="0" smtClean="0"/>
              <a:t>,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gợi</a:t>
            </a:r>
            <a:r>
              <a:rPr lang="en-US" dirty="0" smtClean="0"/>
              <a:t> ý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phổ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,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,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,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tễ</a:t>
            </a:r>
            <a:r>
              <a:rPr lang="en-US" dirty="0" smtClean="0"/>
              <a:t>,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lựa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</a:t>
            </a:r>
            <a:r>
              <a:rPr lang="en-US" sz="2400" b="1" dirty="0" err="1" smtClean="0"/>
              <a:t>Thuốc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kháng</a:t>
            </a:r>
            <a:r>
              <a:rPr lang="en-US" sz="2400" b="1" dirty="0" smtClean="0"/>
              <a:t> vi </a:t>
            </a:r>
            <a:r>
              <a:rPr lang="en-US" sz="2400" b="1" dirty="0" err="1" smtClean="0"/>
              <a:t>rút</a:t>
            </a:r>
            <a:endParaRPr lang="en-US" sz="2400" b="1" dirty="0" smtClean="0"/>
          </a:p>
          <a:p>
            <a:r>
              <a:rPr lang="en-US" sz="2400" dirty="0" err="1" smtClean="0"/>
              <a:t>Hiện</a:t>
            </a:r>
            <a:r>
              <a:rPr lang="en-US" sz="2400" dirty="0" smtClean="0"/>
              <a:t> nay </a:t>
            </a:r>
            <a:r>
              <a:rPr lang="en-US" sz="2400" dirty="0" err="1" smtClean="0"/>
              <a:t>chưa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thuốc</a:t>
            </a:r>
            <a:r>
              <a:rPr lang="en-US" sz="2400" dirty="0" smtClean="0"/>
              <a:t> </a:t>
            </a:r>
            <a:r>
              <a:rPr lang="en-US" sz="2400" dirty="0" err="1" smtClean="0"/>
              <a:t>điều</a:t>
            </a:r>
            <a:r>
              <a:rPr lang="en-US" sz="2400" dirty="0" smtClean="0"/>
              <a:t> </a:t>
            </a:r>
            <a:r>
              <a:rPr lang="en-US" sz="2400" dirty="0" err="1" smtClean="0"/>
              <a:t>trị</a:t>
            </a:r>
            <a:r>
              <a:rPr lang="en-US" sz="2400" dirty="0" smtClean="0"/>
              <a:t> </a:t>
            </a:r>
            <a:r>
              <a:rPr lang="en-US" sz="2400" dirty="0" err="1" smtClean="0"/>
              <a:t>đặc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2019-nCoV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</a:t>
            </a:r>
            <a:r>
              <a:rPr lang="en-US" sz="2400" dirty="0" err="1" smtClean="0"/>
              <a:t>chứng</a:t>
            </a:r>
            <a:r>
              <a:rPr lang="en-US" sz="2400" dirty="0" smtClean="0"/>
              <a:t> </a:t>
            </a:r>
            <a:r>
              <a:rPr lang="en-US" sz="2400" dirty="0" err="1" smtClean="0"/>
              <a:t>về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quả</a:t>
            </a:r>
            <a:r>
              <a:rPr lang="en-US" sz="2400" dirty="0" smtClean="0"/>
              <a:t>, </a:t>
            </a:r>
            <a:r>
              <a:rPr lang="en-US" sz="2400" dirty="0" err="1" smtClean="0"/>
              <a:t>tính</a:t>
            </a:r>
            <a:r>
              <a:rPr lang="en-US" sz="2400" dirty="0" smtClean="0"/>
              <a:t> an </a:t>
            </a:r>
            <a:r>
              <a:rPr lang="en-US" sz="2400" dirty="0" err="1" smtClean="0"/>
              <a:t>toàn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thuốc</a:t>
            </a:r>
            <a:r>
              <a:rPr lang="en-US" sz="2400" dirty="0" smtClean="0"/>
              <a:t> </a:t>
            </a:r>
            <a:r>
              <a:rPr lang="en-US" sz="2400" dirty="0" err="1" smtClean="0"/>
              <a:t>kháng</a:t>
            </a:r>
            <a:r>
              <a:rPr lang="en-US" sz="2400" dirty="0" smtClean="0"/>
              <a:t> vi </a:t>
            </a:r>
            <a:r>
              <a:rPr lang="en-US" sz="2400" dirty="0" err="1" smtClean="0"/>
              <a:t>rút</a:t>
            </a:r>
            <a:r>
              <a:rPr lang="en-US" sz="2400" dirty="0" smtClean="0"/>
              <a:t> </a:t>
            </a:r>
            <a:r>
              <a:rPr lang="en-US" sz="2400" dirty="0" err="1" smtClean="0"/>
              <a:t>ức</a:t>
            </a:r>
            <a:r>
              <a:rPr lang="en-US" sz="2400" dirty="0" smtClean="0"/>
              <a:t> </a:t>
            </a:r>
            <a:r>
              <a:rPr lang="en-US" sz="2400" dirty="0" err="1" smtClean="0"/>
              <a:t>chế</a:t>
            </a:r>
            <a:r>
              <a:rPr lang="en-US" sz="2400" dirty="0" smtClean="0"/>
              <a:t> </a:t>
            </a:r>
            <a:r>
              <a:rPr lang="en-US" sz="2400" dirty="0" err="1" smtClean="0"/>
              <a:t>sao</a:t>
            </a:r>
            <a:r>
              <a:rPr lang="en-US" sz="2400" dirty="0" smtClean="0"/>
              <a:t> </a:t>
            </a:r>
            <a:r>
              <a:rPr lang="en-US" sz="2400" dirty="0" err="1" smtClean="0"/>
              <a:t>chép</a:t>
            </a:r>
            <a:r>
              <a:rPr lang="en-US" sz="2400" dirty="0" smtClean="0"/>
              <a:t> </a:t>
            </a:r>
            <a:r>
              <a:rPr lang="en-US" sz="2400" dirty="0" err="1" smtClean="0"/>
              <a:t>ngược</a:t>
            </a:r>
            <a:r>
              <a:rPr lang="en-US" sz="2400" dirty="0" smtClean="0"/>
              <a:t> (Antiretroviral hay ARV)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thuốc</a:t>
            </a:r>
            <a:r>
              <a:rPr lang="en-US" sz="2400" dirty="0" smtClean="0"/>
              <a:t> </a:t>
            </a:r>
            <a:r>
              <a:rPr lang="en-US" sz="2400" dirty="0" err="1" smtClean="0"/>
              <a:t>kháng</a:t>
            </a:r>
            <a:r>
              <a:rPr lang="en-US" sz="2400" dirty="0" smtClean="0"/>
              <a:t> vi </a:t>
            </a:r>
            <a:r>
              <a:rPr lang="en-US" sz="2400" dirty="0" err="1" smtClean="0"/>
              <a:t>rút</a:t>
            </a:r>
            <a:r>
              <a:rPr lang="en-US" sz="2400" dirty="0" smtClean="0"/>
              <a:t> </a:t>
            </a:r>
            <a:r>
              <a:rPr lang="en-US" sz="2400" dirty="0" err="1" smtClean="0"/>
              <a:t>khác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Bộ</a:t>
            </a:r>
            <a:r>
              <a:rPr lang="en-US" sz="2400" dirty="0" smtClean="0"/>
              <a:t> </a:t>
            </a:r>
            <a:r>
              <a:rPr lang="en-US" sz="2400" dirty="0" smtClean="0"/>
              <a:t>Y </a:t>
            </a:r>
            <a:r>
              <a:rPr lang="en-US" sz="2400" dirty="0" err="1" smtClean="0"/>
              <a:t>tế</a:t>
            </a:r>
            <a:r>
              <a:rPr lang="en-US" sz="2400" dirty="0" smtClean="0"/>
              <a:t> </a:t>
            </a:r>
            <a:r>
              <a:rPr lang="en-US" sz="2400" dirty="0" err="1" smtClean="0"/>
              <a:t>sẽ</a:t>
            </a:r>
            <a:r>
              <a:rPr lang="en-US" sz="2400" dirty="0" smtClean="0"/>
              <a:t> </a:t>
            </a:r>
            <a:r>
              <a:rPr lang="en-US" sz="2400" dirty="0" err="1" smtClean="0"/>
              <a:t>cân</a:t>
            </a:r>
            <a:r>
              <a:rPr lang="en-US" sz="2400" dirty="0" smtClean="0"/>
              <a:t> </a:t>
            </a:r>
            <a:r>
              <a:rPr lang="en-US" sz="2400" dirty="0" err="1" smtClean="0"/>
              <a:t>nhắc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khuyến</a:t>
            </a:r>
            <a:r>
              <a:rPr lang="en-US" sz="2400" dirty="0" smtClean="0"/>
              <a:t> </a:t>
            </a:r>
            <a:r>
              <a:rPr lang="en-US" sz="2400" dirty="0" err="1" smtClean="0"/>
              <a:t>cáo</a:t>
            </a:r>
            <a:r>
              <a:rPr lang="en-US" sz="2400" dirty="0" smtClean="0"/>
              <a:t> </a:t>
            </a:r>
            <a:r>
              <a:rPr lang="en-US" sz="2400" dirty="0" err="1" smtClean="0"/>
              <a:t>bổ</a:t>
            </a:r>
            <a:r>
              <a:rPr lang="en-US" sz="2400" dirty="0" smtClean="0"/>
              <a:t> sung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xét</a:t>
            </a:r>
            <a:r>
              <a:rPr lang="en-US" sz="2400" dirty="0" smtClean="0"/>
              <a:t> </a:t>
            </a:r>
            <a:r>
              <a:rPr lang="en-US" sz="2400" dirty="0" err="1" smtClean="0"/>
              <a:t>kết</a:t>
            </a:r>
            <a:r>
              <a:rPr lang="en-US" sz="2400" dirty="0" smtClean="0"/>
              <a:t> </a:t>
            </a:r>
            <a:r>
              <a:rPr lang="en-US" sz="2400" dirty="0" err="1" smtClean="0"/>
              <a:t>quả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thử</a:t>
            </a:r>
            <a:r>
              <a:rPr lang="en-US" sz="2400" dirty="0" smtClean="0"/>
              <a:t> </a:t>
            </a:r>
            <a:r>
              <a:rPr lang="en-US" sz="2400" dirty="0" err="1" smtClean="0"/>
              <a:t>nghiệm</a:t>
            </a:r>
            <a:r>
              <a:rPr lang="en-US" sz="2400" dirty="0" smtClean="0"/>
              <a:t> </a:t>
            </a:r>
            <a:r>
              <a:rPr lang="en-US" sz="2400" dirty="0" err="1" smtClean="0"/>
              <a:t>lâm</a:t>
            </a:r>
            <a:r>
              <a:rPr lang="en-US" sz="2400" dirty="0" smtClean="0"/>
              <a:t> </a:t>
            </a:r>
            <a:r>
              <a:rPr lang="en-US" sz="2400" dirty="0" err="1" smtClean="0"/>
              <a:t>sàng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thế</a:t>
            </a:r>
            <a:r>
              <a:rPr lang="en-US" sz="2400" dirty="0" smtClean="0"/>
              <a:t> </a:t>
            </a:r>
            <a:r>
              <a:rPr lang="en-US" sz="2400" dirty="0" err="1" smtClean="0"/>
              <a:t>giới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Việt</a:t>
            </a:r>
            <a:r>
              <a:rPr lang="en-US" sz="2400" dirty="0" smtClean="0"/>
              <a:t> </a:t>
            </a:r>
            <a:r>
              <a:rPr lang="en-US" sz="2400" dirty="0" smtClean="0"/>
              <a:t>Nam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</a:t>
            </a:r>
            <a:r>
              <a:rPr lang="en-US" sz="2400" b="1" dirty="0" smtClean="0"/>
              <a:t>Corticosteroids </a:t>
            </a:r>
            <a:r>
              <a:rPr lang="en-US" sz="2400" b="1" dirty="0" err="1" smtClean="0"/>
              <a:t>toàn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thân</a:t>
            </a:r>
            <a:endParaRPr lang="en-US" sz="2400" b="1" dirty="0" smtClean="0"/>
          </a:p>
          <a:p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thuốc</a:t>
            </a:r>
            <a:r>
              <a:rPr lang="en-US" sz="2400" dirty="0" smtClean="0"/>
              <a:t> corticosteroids </a:t>
            </a:r>
            <a:r>
              <a:rPr lang="en-US" sz="2400" dirty="0" err="1" smtClean="0"/>
              <a:t>toàn</a:t>
            </a:r>
            <a:r>
              <a:rPr lang="en-US" sz="2400" dirty="0" smtClean="0"/>
              <a:t> </a:t>
            </a:r>
            <a:r>
              <a:rPr lang="en-US" sz="2400" dirty="0" err="1" smtClean="0"/>
              <a:t>thân</a:t>
            </a:r>
            <a:r>
              <a:rPr lang="en-US" sz="2400" dirty="0" smtClean="0"/>
              <a:t> </a:t>
            </a:r>
            <a:r>
              <a:rPr lang="en-US" sz="2400" dirty="0" err="1" smtClean="0"/>
              <a:t>thường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viêm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hô</a:t>
            </a:r>
            <a:r>
              <a:rPr lang="en-US" sz="2400" dirty="0" smtClean="0"/>
              <a:t> </a:t>
            </a:r>
            <a:r>
              <a:rPr lang="en-US" sz="2400" dirty="0" err="1" smtClean="0"/>
              <a:t>hấp</a:t>
            </a:r>
            <a:r>
              <a:rPr lang="en-US" sz="2400" dirty="0" smtClean="0"/>
              <a:t> </a:t>
            </a:r>
            <a:r>
              <a:rPr lang="en-US" sz="2400" dirty="0" err="1" smtClean="0"/>
              <a:t>trên</a:t>
            </a:r>
            <a:r>
              <a:rPr lang="en-US" sz="2400" dirty="0" smtClean="0"/>
              <a:t> </a:t>
            </a:r>
            <a:r>
              <a:rPr lang="en-US" sz="2400" dirty="0" err="1" smtClean="0"/>
              <a:t>hoặc</a:t>
            </a:r>
            <a:r>
              <a:rPr lang="en-US" sz="2400" dirty="0" smtClean="0"/>
              <a:t> </a:t>
            </a:r>
            <a:r>
              <a:rPr lang="en-US" sz="2400" dirty="0" err="1" smtClean="0"/>
              <a:t>viêm</a:t>
            </a:r>
            <a:r>
              <a:rPr lang="en-US" sz="2400" dirty="0" smtClean="0"/>
              <a:t> </a:t>
            </a:r>
            <a:r>
              <a:rPr lang="en-US" sz="2400" dirty="0" err="1" smtClean="0"/>
              <a:t>phổi</a:t>
            </a:r>
            <a:r>
              <a:rPr lang="en-US" sz="2400" dirty="0" smtClean="0"/>
              <a:t> do vi </a:t>
            </a:r>
            <a:r>
              <a:rPr lang="en-US" sz="2400" dirty="0" err="1" smtClean="0"/>
              <a:t>rút</a:t>
            </a:r>
            <a:r>
              <a:rPr lang="en-US" sz="2400" dirty="0" smtClean="0"/>
              <a:t> </a:t>
            </a:r>
            <a:r>
              <a:rPr lang="en-US" sz="2400" dirty="0" err="1" smtClean="0"/>
              <a:t>trừ</a:t>
            </a:r>
            <a:r>
              <a:rPr lang="en-US" sz="2400" dirty="0" smtClean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chỉ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khác</a:t>
            </a:r>
            <a:endParaRPr lang="en-US" sz="2400" dirty="0" smtClean="0"/>
          </a:p>
          <a:p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sốc</a:t>
            </a:r>
            <a:r>
              <a:rPr lang="en-US" sz="2400" dirty="0" smtClean="0"/>
              <a:t> </a:t>
            </a:r>
            <a:r>
              <a:rPr lang="en-US" sz="2400" dirty="0" err="1" smtClean="0"/>
              <a:t>nhiễm</a:t>
            </a:r>
            <a:r>
              <a:rPr lang="en-US" sz="2400" dirty="0" smtClean="0"/>
              <a:t> </a:t>
            </a:r>
            <a:r>
              <a:rPr lang="en-US" sz="2400" dirty="0" err="1" smtClean="0"/>
              <a:t>trùng</a:t>
            </a:r>
            <a:r>
              <a:rPr lang="en-US" sz="2400" dirty="0" smtClean="0"/>
              <a:t>, </a:t>
            </a: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hydrocortisone </a:t>
            </a:r>
            <a:r>
              <a:rPr lang="en-US" sz="2400" dirty="0" err="1" smtClean="0"/>
              <a:t>liều</a:t>
            </a:r>
            <a:r>
              <a:rPr lang="en-US" sz="2400" dirty="0" smtClean="0"/>
              <a:t> </a:t>
            </a:r>
            <a:r>
              <a:rPr lang="en-US" sz="2400" dirty="0" err="1" smtClean="0"/>
              <a:t>thấp</a:t>
            </a:r>
            <a:r>
              <a:rPr lang="en-US" sz="2400" dirty="0" smtClean="0"/>
              <a:t> </a:t>
            </a:r>
            <a:r>
              <a:rPr lang="en-US" sz="2400" dirty="0" err="1" smtClean="0"/>
              <a:t>nếu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chỉ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endParaRPr lang="en-US" sz="2400" dirty="0" smtClean="0"/>
          </a:p>
          <a:p>
            <a:r>
              <a:rPr lang="en-US" sz="2400" dirty="0" err="1" smtClean="0"/>
              <a:t>Tùy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tiến</a:t>
            </a:r>
            <a:r>
              <a:rPr lang="en-US" sz="2400" dirty="0" smtClean="0"/>
              <a:t> </a:t>
            </a:r>
            <a:r>
              <a:rPr lang="en-US" sz="2400" dirty="0" err="1" smtClean="0"/>
              <a:t>triển</a:t>
            </a:r>
            <a:r>
              <a:rPr lang="en-US" sz="2400" dirty="0" smtClean="0"/>
              <a:t> </a:t>
            </a:r>
            <a:r>
              <a:rPr lang="en-US" sz="2400" dirty="0" err="1" smtClean="0"/>
              <a:t>lâm</a:t>
            </a:r>
            <a:r>
              <a:rPr lang="en-US" sz="2400" dirty="0" smtClean="0"/>
              <a:t> </a:t>
            </a:r>
            <a:r>
              <a:rPr lang="en-US" sz="2400" dirty="0" err="1" smtClean="0"/>
              <a:t>sàng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ảnh</a:t>
            </a:r>
            <a:r>
              <a:rPr lang="en-US" sz="2400" dirty="0" smtClean="0"/>
              <a:t> x-</a:t>
            </a:r>
            <a:r>
              <a:rPr lang="en-US" sz="2400" dirty="0" err="1" smtClean="0"/>
              <a:t>quang</a:t>
            </a:r>
            <a:r>
              <a:rPr lang="en-US" sz="2400" dirty="0" smtClean="0"/>
              <a:t> </a:t>
            </a:r>
            <a:r>
              <a:rPr lang="en-US" sz="2400" dirty="0" err="1" smtClean="0"/>
              <a:t>phổi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từng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viêm</a:t>
            </a:r>
            <a:r>
              <a:rPr lang="en-US" sz="2400" dirty="0" smtClean="0"/>
              <a:t> </a:t>
            </a:r>
            <a:r>
              <a:rPr lang="en-US" sz="2400" dirty="0" err="1" smtClean="0"/>
              <a:t>phổi</a:t>
            </a:r>
            <a:r>
              <a:rPr lang="en-US" sz="2400" dirty="0" smtClean="0"/>
              <a:t> </a:t>
            </a:r>
            <a:r>
              <a:rPr lang="en-US" sz="2400" dirty="0" err="1" smtClean="0"/>
              <a:t>nặng</a:t>
            </a:r>
            <a:r>
              <a:rPr lang="en-US" sz="2400" dirty="0" smtClean="0"/>
              <a:t>,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cân</a:t>
            </a:r>
            <a:r>
              <a:rPr lang="en-US" sz="2400" dirty="0" smtClean="0"/>
              <a:t> </a:t>
            </a:r>
            <a:r>
              <a:rPr lang="en-US" sz="2400" dirty="0" err="1" smtClean="0"/>
              <a:t>nhắc</a:t>
            </a:r>
            <a:r>
              <a:rPr lang="en-US" sz="2400" dirty="0" smtClean="0"/>
              <a:t> </a:t>
            </a: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Methylprednisolone</a:t>
            </a:r>
            <a:r>
              <a:rPr lang="en-US" sz="2400" dirty="0" smtClean="0"/>
              <a:t> </a:t>
            </a:r>
            <a:r>
              <a:rPr lang="en-US" sz="2400" dirty="0" err="1" smtClean="0"/>
              <a:t>liều</a:t>
            </a:r>
            <a:r>
              <a:rPr lang="en-US" sz="2400" dirty="0" smtClean="0"/>
              <a:t> 1-2 mg/kg/</a:t>
            </a:r>
            <a:r>
              <a:rPr lang="en-US" sz="2400" dirty="0" err="1" smtClean="0"/>
              <a:t>ngày</a:t>
            </a:r>
            <a:r>
              <a:rPr lang="en-US" sz="2400" dirty="0" smtClean="0"/>
              <a:t>,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thời</a:t>
            </a:r>
            <a:r>
              <a:rPr lang="en-US" sz="2400" dirty="0" smtClean="0"/>
              <a:t> </a:t>
            </a:r>
            <a:r>
              <a:rPr lang="en-US" sz="2400" dirty="0" err="1" smtClean="0"/>
              <a:t>gian</a:t>
            </a:r>
            <a:r>
              <a:rPr lang="en-US" sz="2400" dirty="0" smtClean="0"/>
              <a:t> </a:t>
            </a:r>
            <a:r>
              <a:rPr lang="en-US" sz="2400" dirty="0" err="1" smtClean="0"/>
              <a:t>ngắn</a:t>
            </a:r>
            <a:r>
              <a:rPr lang="en-US" sz="2400" dirty="0" smtClean="0"/>
              <a:t> 3-5 </a:t>
            </a:r>
            <a:r>
              <a:rPr lang="en-US" sz="2400" dirty="0" err="1" smtClean="0"/>
              <a:t>ngày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		</a:t>
            </a:r>
            <a:r>
              <a:rPr lang="en-US" b="1" dirty="0" smtClean="0"/>
              <a:t> </a:t>
            </a:r>
            <a:r>
              <a:rPr lang="en-US" b="1" dirty="0" err="1" smtClean="0"/>
              <a:t>Lọc</a:t>
            </a:r>
            <a:r>
              <a:rPr lang="en-US" b="1" dirty="0" smtClean="0"/>
              <a:t> </a:t>
            </a:r>
            <a:r>
              <a:rPr lang="en-US" b="1" dirty="0" err="1" smtClean="0"/>
              <a:t>máu</a:t>
            </a:r>
            <a:r>
              <a:rPr lang="en-US" b="1" dirty="0" smtClean="0"/>
              <a:t> </a:t>
            </a:r>
            <a:r>
              <a:rPr lang="en-US" b="1" dirty="0" err="1" smtClean="0"/>
              <a:t>ngoài</a:t>
            </a:r>
            <a:r>
              <a:rPr lang="en-US" b="1" dirty="0" smtClean="0"/>
              <a:t> </a:t>
            </a:r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endParaRPr lang="en-US" b="1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ARDS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/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kém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(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do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cơn</a:t>
            </a:r>
            <a:r>
              <a:rPr lang="en-US" dirty="0" smtClean="0"/>
              <a:t> </a:t>
            </a:r>
            <a:r>
              <a:rPr lang="en-US" dirty="0" err="1" smtClean="0"/>
              <a:t>bão</a:t>
            </a:r>
            <a:r>
              <a:rPr lang="en-US" dirty="0" smtClean="0"/>
              <a:t> cytokine </a:t>
            </a:r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).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cytokines.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</a:t>
            </a:r>
            <a:r>
              <a:rPr lang="en-US" b="1" dirty="0" err="1" smtClean="0"/>
              <a:t>Immunoglobuline</a:t>
            </a:r>
            <a:r>
              <a:rPr lang="en-US" b="1" dirty="0" smtClean="0"/>
              <a:t> </a:t>
            </a:r>
            <a:r>
              <a:rPr lang="en-US" b="1" dirty="0" err="1" smtClean="0"/>
              <a:t>truyền</a:t>
            </a:r>
            <a:r>
              <a:rPr lang="en-US" b="1" dirty="0" smtClean="0"/>
              <a:t> </a:t>
            </a:r>
            <a:r>
              <a:rPr lang="en-US" b="1" dirty="0" err="1" smtClean="0"/>
              <a:t>tĩnh</a:t>
            </a:r>
            <a:r>
              <a:rPr lang="en-US" b="1" dirty="0" smtClean="0"/>
              <a:t> </a:t>
            </a:r>
            <a:r>
              <a:rPr lang="en-US" b="1" dirty="0" err="1" smtClean="0"/>
              <a:t>mạch</a:t>
            </a:r>
            <a:r>
              <a:rPr lang="en-US" b="1" dirty="0" smtClean="0"/>
              <a:t> (IVIG)</a:t>
            </a:r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IVIG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</a:t>
            </a:r>
            <a:r>
              <a:rPr lang="en-US" b="1" dirty="0" smtClean="0"/>
              <a:t>Interferon</a:t>
            </a:r>
            <a:endParaRPr lang="en-US" b="1" dirty="0" smtClean="0"/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interferon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(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		</a:t>
            </a:r>
            <a:r>
              <a:rPr lang="en-US" b="1" dirty="0" err="1" smtClean="0"/>
              <a:t>Dự</a:t>
            </a:r>
            <a:r>
              <a:rPr lang="en-US" b="1" dirty="0" smtClean="0"/>
              <a:t> </a:t>
            </a:r>
            <a:r>
              <a:rPr lang="en-US" b="1" dirty="0" err="1" smtClean="0"/>
              <a:t>phòng</a:t>
            </a:r>
            <a:r>
              <a:rPr lang="en-US" b="1" dirty="0" smtClean="0"/>
              <a:t> </a:t>
            </a:r>
            <a:r>
              <a:rPr lang="en-US" b="1" dirty="0" err="1" smtClean="0"/>
              <a:t>biến</a:t>
            </a:r>
            <a:r>
              <a:rPr lang="en-US" b="1" dirty="0" smtClean="0"/>
              <a:t> </a:t>
            </a:r>
            <a:r>
              <a:rPr lang="en-US" b="1" dirty="0" err="1" smtClean="0"/>
              <a:t>chứng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: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tuân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gói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ống</a:t>
            </a:r>
            <a:r>
              <a:rPr lang="en-US" dirty="0" smtClean="0"/>
              <a:t> NKQ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miệng</a:t>
            </a:r>
            <a:endParaRPr lang="en-US" dirty="0" smtClean="0"/>
          </a:p>
          <a:p>
            <a:pPr lvl="1"/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30-45 </a:t>
            </a:r>
            <a:r>
              <a:rPr lang="en-US" dirty="0" err="1" smtClean="0"/>
              <a:t>độ</a:t>
            </a:r>
            <a:endParaRPr lang="en-US" dirty="0" smtClean="0"/>
          </a:p>
          <a:p>
            <a:pPr lvl="1"/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răng</a:t>
            </a:r>
            <a:r>
              <a:rPr lang="en-US" dirty="0" smtClean="0"/>
              <a:t> </a:t>
            </a:r>
            <a:r>
              <a:rPr lang="en-US" dirty="0" err="1" smtClean="0"/>
              <a:t>miệng</a:t>
            </a:r>
            <a:endParaRPr lang="en-US" dirty="0" smtClean="0"/>
          </a:p>
          <a:p>
            <a:pPr lvl="1"/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hút</a:t>
            </a:r>
            <a:r>
              <a:rPr lang="en-US" dirty="0" smtClean="0"/>
              <a:t> </a:t>
            </a:r>
            <a:r>
              <a:rPr lang="en-US" dirty="0" err="1" smtClean="0"/>
              <a:t>kín</a:t>
            </a:r>
            <a:r>
              <a:rPr lang="en-US" dirty="0" smtClean="0"/>
              <a:t>,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thoát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đọng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dây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endParaRPr lang="en-US" dirty="0" smtClean="0"/>
          </a:p>
          <a:p>
            <a:pPr lvl="1"/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dây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;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dây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bẩn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hư</a:t>
            </a:r>
            <a:r>
              <a:rPr lang="en-US" dirty="0" smtClean="0"/>
              <a:t> </a:t>
            </a:r>
            <a:r>
              <a:rPr lang="en-US" dirty="0" err="1" smtClean="0"/>
              <a:t>hỏng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endParaRPr lang="en-US" dirty="0" smtClean="0"/>
          </a:p>
          <a:p>
            <a:pPr lvl="1"/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ấm</a:t>
            </a:r>
            <a:r>
              <a:rPr lang="en-US" dirty="0" smtClean="0"/>
              <a:t>/</a:t>
            </a:r>
            <a:r>
              <a:rPr lang="en-US" dirty="0" err="1" smtClean="0"/>
              <a:t>ẩm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hỏng</a:t>
            </a:r>
            <a:r>
              <a:rPr lang="en-US" dirty="0" smtClean="0"/>
              <a:t>, </a:t>
            </a:r>
            <a:r>
              <a:rPr lang="en-US" dirty="0" err="1" smtClean="0"/>
              <a:t>bẩn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5-7 </a:t>
            </a:r>
            <a:r>
              <a:rPr lang="en-US" dirty="0" err="1" smtClean="0"/>
              <a:t>ngày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b="1" dirty="0" err="1" smtClean="0"/>
              <a:t>Nhiễm</a:t>
            </a:r>
            <a:r>
              <a:rPr lang="en-US" b="1" dirty="0" smtClean="0"/>
              <a:t> </a:t>
            </a:r>
            <a:r>
              <a:rPr lang="en-US" b="1" dirty="0" err="1" smtClean="0"/>
              <a:t>trùng</a:t>
            </a:r>
            <a:r>
              <a:rPr lang="en-US" b="1" dirty="0" smtClean="0"/>
              <a:t> </a:t>
            </a:r>
            <a:r>
              <a:rPr lang="en-US" b="1" dirty="0" err="1" smtClean="0"/>
              <a:t>máu</a:t>
            </a:r>
            <a:r>
              <a:rPr lang="en-US" b="1" dirty="0" smtClean="0"/>
              <a:t> </a:t>
            </a:r>
            <a:r>
              <a:rPr lang="en-US" b="1" dirty="0" err="1" smtClean="0"/>
              <a:t>liên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tới</a:t>
            </a:r>
            <a:r>
              <a:rPr lang="en-US" b="1" dirty="0" smtClean="0"/>
              <a:t> </a:t>
            </a:r>
            <a:r>
              <a:rPr lang="en-US" b="1" dirty="0" err="1" smtClean="0"/>
              <a:t>đường</a:t>
            </a:r>
            <a:r>
              <a:rPr lang="en-US" b="1" dirty="0" smtClean="0"/>
              <a:t> </a:t>
            </a:r>
            <a:r>
              <a:rPr lang="en-US" b="1" dirty="0" err="1" smtClean="0"/>
              <a:t>truyền</a:t>
            </a:r>
            <a:r>
              <a:rPr lang="en-US" b="1" dirty="0" smtClean="0"/>
              <a:t> </a:t>
            </a:r>
            <a:r>
              <a:rPr lang="en-US" b="1" dirty="0" err="1" smtClean="0"/>
              <a:t>trung</a:t>
            </a:r>
            <a:r>
              <a:rPr lang="en-US" b="1" dirty="0" smtClean="0"/>
              <a:t> </a:t>
            </a:r>
            <a:r>
              <a:rPr lang="en-US" b="1" dirty="0" err="1" smtClean="0"/>
              <a:t>tâm</a:t>
            </a:r>
            <a:endParaRPr lang="en-US" b="1" dirty="0" smtClean="0"/>
          </a:p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gói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sóc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. </a:t>
            </a:r>
            <a:r>
              <a:rPr lang="en-US" dirty="0" err="1" smtClean="0"/>
              <a:t>Rút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err="1" smtClean="0"/>
              <a:t>Loét</a:t>
            </a:r>
            <a:r>
              <a:rPr lang="en-US" b="1" dirty="0" smtClean="0"/>
              <a:t> </a:t>
            </a:r>
            <a:r>
              <a:rPr lang="en-US" b="1" dirty="0" smtClean="0"/>
              <a:t>do </a:t>
            </a:r>
            <a:r>
              <a:rPr lang="en-US" b="1" dirty="0" err="1" smtClean="0"/>
              <a:t>tỳ</a:t>
            </a:r>
            <a:r>
              <a:rPr lang="en-US" b="1" dirty="0" smtClean="0"/>
              <a:t> </a:t>
            </a:r>
            <a:r>
              <a:rPr lang="en-US" b="1" dirty="0" err="1" smtClean="0"/>
              <a:t>đè</a:t>
            </a:r>
            <a:endParaRPr lang="en-US" b="1" dirty="0" smtClean="0"/>
          </a:p>
          <a:p>
            <a:r>
              <a:rPr lang="en-US" dirty="0" err="1" smtClean="0"/>
              <a:t>Xoay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xuyên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b="1" dirty="0" err="1" smtClean="0"/>
              <a:t>Viêm</a:t>
            </a:r>
            <a:r>
              <a:rPr lang="en-US" b="1" dirty="0" smtClean="0"/>
              <a:t> </a:t>
            </a:r>
            <a:r>
              <a:rPr lang="en-US" b="1" dirty="0" err="1" smtClean="0"/>
              <a:t>loét</a:t>
            </a:r>
            <a:r>
              <a:rPr lang="en-US" b="1" dirty="0" smtClean="0"/>
              <a:t> </a:t>
            </a:r>
            <a:r>
              <a:rPr lang="en-US" b="1" dirty="0" err="1" smtClean="0"/>
              <a:t>dạ</a:t>
            </a:r>
            <a:r>
              <a:rPr lang="en-US" b="1" dirty="0" smtClean="0"/>
              <a:t> </a:t>
            </a:r>
            <a:r>
              <a:rPr lang="en-US" b="1" dirty="0" err="1" smtClean="0"/>
              <a:t>dày</a:t>
            </a:r>
            <a:r>
              <a:rPr lang="en-US" b="1" dirty="0" smtClean="0"/>
              <a:t> do stress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xuất</a:t>
            </a:r>
            <a:r>
              <a:rPr lang="en-US" b="1" dirty="0" smtClean="0"/>
              <a:t> </a:t>
            </a:r>
            <a:r>
              <a:rPr lang="en-US" b="1" dirty="0" err="1" smtClean="0"/>
              <a:t>huyết</a:t>
            </a:r>
            <a:r>
              <a:rPr lang="en-US" b="1" dirty="0" smtClean="0"/>
              <a:t> </a:t>
            </a:r>
            <a:r>
              <a:rPr lang="en-US" b="1" dirty="0" err="1" smtClean="0"/>
              <a:t>tiêu</a:t>
            </a:r>
            <a:r>
              <a:rPr lang="en-US" b="1" dirty="0" smtClean="0"/>
              <a:t> </a:t>
            </a:r>
            <a:r>
              <a:rPr lang="en-US" b="1" dirty="0" err="1" smtClean="0"/>
              <a:t>hóa</a:t>
            </a:r>
            <a:endParaRPr lang="en-US" b="1" dirty="0" smtClean="0"/>
          </a:p>
          <a:p>
            <a:r>
              <a:rPr lang="en-US" dirty="0" smtClean="0"/>
              <a:t>Cho </a:t>
            </a:r>
            <a:r>
              <a:rPr lang="en-US" dirty="0" err="1" smtClean="0"/>
              <a:t>ăn</a:t>
            </a:r>
            <a:r>
              <a:rPr lang="en-US" dirty="0" smtClean="0"/>
              <a:t> qua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(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24-48 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viện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H2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ức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bơm</a:t>
            </a:r>
            <a:r>
              <a:rPr lang="en-US" dirty="0" smtClean="0"/>
              <a:t> proton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nguy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≥ 48 </a:t>
            </a:r>
            <a:r>
              <a:rPr lang="en-US" dirty="0" err="1" smtClean="0"/>
              <a:t>giờ</a:t>
            </a:r>
            <a:r>
              <a:rPr lang="en-US" dirty="0" smtClean="0"/>
              <a:t>, </a:t>
            </a:r>
            <a:r>
              <a:rPr lang="en-US" dirty="0" err="1" smtClean="0"/>
              <a:t>rối</a:t>
            </a:r>
            <a:r>
              <a:rPr lang="en-US" dirty="0" smtClean="0"/>
              <a:t> </a:t>
            </a:r>
            <a:r>
              <a:rPr lang="en-US" dirty="0" err="1" smtClean="0"/>
              <a:t>loạn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,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thận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gan</a:t>
            </a:r>
            <a:r>
              <a:rPr lang="en-US" dirty="0" smtClean="0"/>
              <a:t>,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kèm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b="1" dirty="0" err="1" smtClean="0"/>
              <a:t>Yếu</a:t>
            </a:r>
            <a:r>
              <a:rPr lang="en-US" b="1" dirty="0" smtClean="0"/>
              <a:t> </a:t>
            </a:r>
            <a:r>
              <a:rPr lang="en-US" b="1" dirty="0" err="1" smtClean="0"/>
              <a:t>cơ</a:t>
            </a:r>
            <a:r>
              <a:rPr lang="en-US" b="1" dirty="0" smtClean="0"/>
              <a:t> </a:t>
            </a:r>
            <a:r>
              <a:rPr lang="en-US" b="1" dirty="0" err="1" smtClean="0"/>
              <a:t>liên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tới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trị</a:t>
            </a:r>
            <a:r>
              <a:rPr lang="en-US" b="1" dirty="0" smtClean="0"/>
              <a:t> </a:t>
            </a:r>
            <a:r>
              <a:rPr lang="en-US" b="1" dirty="0" err="1" smtClean="0"/>
              <a:t>hồi</a:t>
            </a:r>
            <a:r>
              <a:rPr lang="en-US" b="1" dirty="0" smtClean="0"/>
              <a:t> </a:t>
            </a:r>
            <a:r>
              <a:rPr lang="en-US" b="1" dirty="0" err="1" smtClean="0"/>
              <a:t>sức</a:t>
            </a:r>
            <a:endParaRPr lang="en-US" b="1" dirty="0" smtClean="0"/>
          </a:p>
          <a:p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,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CoV</a:t>
            </a:r>
            <a:r>
              <a:rPr lang="en-US" sz="3600" dirty="0" smtClean="0"/>
              <a:t> ở </a:t>
            </a:r>
            <a:r>
              <a:rPr lang="en-US" sz="3600" dirty="0" err="1" smtClean="0"/>
              <a:t>trẻ</a:t>
            </a:r>
            <a:r>
              <a:rPr lang="en-US" sz="3600" dirty="0" smtClean="0"/>
              <a:t> </a:t>
            </a:r>
            <a:r>
              <a:rPr lang="en-US" sz="3600" dirty="0" err="1" smtClean="0"/>
              <a:t>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32500" lnSpcReduction="20000"/>
          </a:bodyPr>
          <a:lstStyle/>
          <a:p>
            <a:r>
              <a:rPr lang="en-US" sz="6000" dirty="0" smtClean="0"/>
              <a:t>Human </a:t>
            </a:r>
            <a:r>
              <a:rPr lang="en-US" sz="6000" dirty="0" err="1" smtClean="0"/>
              <a:t>Coronavirus</a:t>
            </a:r>
            <a:r>
              <a:rPr lang="en-US" sz="6000" dirty="0" smtClean="0"/>
              <a:t> (</a:t>
            </a:r>
            <a:r>
              <a:rPr lang="en-US" sz="6000" dirty="0" err="1" smtClean="0"/>
              <a:t>HCoV</a:t>
            </a:r>
            <a:r>
              <a:rPr lang="en-US" sz="6000" dirty="0" smtClean="0"/>
              <a:t>): </a:t>
            </a:r>
          </a:p>
          <a:p>
            <a:pPr lvl="1"/>
            <a:r>
              <a:rPr lang="en-US" sz="6000" dirty="0" err="1" smtClean="0"/>
              <a:t>Gây</a:t>
            </a:r>
            <a:r>
              <a:rPr lang="en-US" sz="6000" dirty="0" smtClean="0"/>
              <a:t> </a:t>
            </a:r>
            <a:r>
              <a:rPr lang="en-US" sz="6000" dirty="0" err="1" smtClean="0"/>
              <a:t>bệnh</a:t>
            </a:r>
            <a:r>
              <a:rPr lang="en-US" sz="6000" dirty="0" smtClean="0"/>
              <a:t> </a:t>
            </a:r>
            <a:r>
              <a:rPr lang="en-US" sz="6000" dirty="0" err="1" smtClean="0"/>
              <a:t>nặng</a:t>
            </a:r>
            <a:r>
              <a:rPr lang="en-US" sz="6000" dirty="0" smtClean="0"/>
              <a:t>: SARS-</a:t>
            </a:r>
            <a:r>
              <a:rPr lang="en-US" sz="6000" dirty="0" err="1" smtClean="0"/>
              <a:t>CoV</a:t>
            </a:r>
            <a:r>
              <a:rPr lang="en-US" sz="6000" dirty="0" smtClean="0"/>
              <a:t>, MERS-</a:t>
            </a:r>
            <a:r>
              <a:rPr lang="en-US" sz="6000" dirty="0" err="1" smtClean="0"/>
              <a:t>CoV</a:t>
            </a:r>
            <a:r>
              <a:rPr lang="en-US" sz="6000" dirty="0" smtClean="0"/>
              <a:t>, 2019-nCoV </a:t>
            </a:r>
          </a:p>
          <a:p>
            <a:pPr lvl="1"/>
            <a:r>
              <a:rPr lang="en-US" sz="6000" dirty="0" err="1" smtClean="0"/>
              <a:t>Khác</a:t>
            </a:r>
            <a:r>
              <a:rPr lang="en-US" sz="6000" dirty="0" smtClean="0"/>
              <a:t>: HCoV-229E, HCoV-OC43 (1960s), HCoV-NL63 </a:t>
            </a:r>
            <a:r>
              <a:rPr lang="en-US" sz="6000" dirty="0" err="1" smtClean="0"/>
              <a:t>và</a:t>
            </a:r>
            <a:r>
              <a:rPr lang="en-US" sz="6000" dirty="0" smtClean="0"/>
              <a:t> HCoV-HKU1 (</a:t>
            </a:r>
            <a:r>
              <a:rPr lang="en-US" sz="6000" dirty="0" err="1" smtClean="0"/>
              <a:t>gần</a:t>
            </a:r>
            <a:r>
              <a:rPr lang="en-US" sz="6000" dirty="0" smtClean="0"/>
              <a:t> </a:t>
            </a:r>
            <a:r>
              <a:rPr lang="en-US" sz="6000" dirty="0" err="1" smtClean="0"/>
              <a:t>đây</a:t>
            </a:r>
            <a:r>
              <a:rPr lang="en-US" sz="6000" dirty="0" smtClean="0"/>
              <a:t>), hay </a:t>
            </a:r>
            <a:r>
              <a:rPr lang="en-US" sz="6000" dirty="0" err="1" smtClean="0"/>
              <a:t>gặp</a:t>
            </a:r>
            <a:r>
              <a:rPr lang="en-US" sz="6000" dirty="0" smtClean="0"/>
              <a:t> ở </a:t>
            </a:r>
            <a:r>
              <a:rPr lang="en-US" sz="6000" dirty="0" err="1" smtClean="0"/>
              <a:t>trẻ</a:t>
            </a:r>
            <a:r>
              <a:rPr lang="en-US" sz="6000" dirty="0" smtClean="0"/>
              <a:t> </a:t>
            </a:r>
            <a:r>
              <a:rPr lang="en-US" sz="6000" dirty="0" err="1" smtClean="0"/>
              <a:t>em</a:t>
            </a:r>
            <a:r>
              <a:rPr lang="en-US" sz="6000" dirty="0" smtClean="0"/>
              <a:t>, </a:t>
            </a:r>
            <a:r>
              <a:rPr lang="en-US" sz="6000" dirty="0" err="1" smtClean="0"/>
              <a:t>viêm</a:t>
            </a:r>
            <a:r>
              <a:rPr lang="en-US" sz="6000" dirty="0" smtClean="0"/>
              <a:t> </a:t>
            </a:r>
            <a:r>
              <a:rPr lang="en-US" sz="6000" dirty="0" err="1" smtClean="0"/>
              <a:t>hô</a:t>
            </a:r>
            <a:r>
              <a:rPr lang="en-US" sz="6000" dirty="0" smtClean="0"/>
              <a:t> </a:t>
            </a:r>
            <a:r>
              <a:rPr lang="en-US" sz="6000" dirty="0" err="1" smtClean="0"/>
              <a:t>hấp</a:t>
            </a:r>
            <a:r>
              <a:rPr lang="en-US" sz="6000" dirty="0" smtClean="0"/>
              <a:t> </a:t>
            </a:r>
            <a:r>
              <a:rPr lang="en-US" sz="6000" dirty="0" err="1" smtClean="0"/>
              <a:t>trên</a:t>
            </a:r>
            <a:r>
              <a:rPr lang="en-US" sz="6000" dirty="0" smtClean="0"/>
              <a:t>, </a:t>
            </a:r>
            <a:r>
              <a:rPr lang="en-US" sz="6000" dirty="0" err="1" smtClean="0"/>
              <a:t>sau</a:t>
            </a:r>
            <a:r>
              <a:rPr lang="en-US" sz="6000" dirty="0" smtClean="0"/>
              <a:t> </a:t>
            </a:r>
            <a:r>
              <a:rPr lang="en-US" sz="6000" dirty="0" err="1" smtClean="0"/>
              <a:t>cúm</a:t>
            </a:r>
            <a:r>
              <a:rPr lang="en-US" sz="6000" dirty="0" smtClean="0"/>
              <a:t> </a:t>
            </a:r>
            <a:r>
              <a:rPr lang="en-US" sz="6000" dirty="0" err="1" smtClean="0"/>
              <a:t>và</a:t>
            </a:r>
            <a:r>
              <a:rPr lang="en-US" sz="6000" dirty="0" smtClean="0"/>
              <a:t> RSV</a:t>
            </a:r>
          </a:p>
          <a:p>
            <a:r>
              <a:rPr lang="en-US" sz="6000" dirty="0" smtClean="0"/>
              <a:t>2019 </a:t>
            </a:r>
            <a:r>
              <a:rPr lang="en-US" sz="6000" dirty="0" smtClean="0"/>
              <a:t>Novel </a:t>
            </a:r>
            <a:r>
              <a:rPr lang="en-US" sz="6000" dirty="0" err="1" smtClean="0"/>
              <a:t>Coronavirus</a:t>
            </a:r>
            <a:r>
              <a:rPr lang="en-US" sz="6000" dirty="0" smtClean="0"/>
              <a:t> (</a:t>
            </a:r>
            <a:r>
              <a:rPr lang="en-US" sz="6000" dirty="0" err="1" smtClean="0"/>
              <a:t>nCoV</a:t>
            </a:r>
            <a:r>
              <a:rPr lang="en-US" sz="6000" dirty="0" smtClean="0"/>
              <a:t>) </a:t>
            </a:r>
          </a:p>
          <a:p>
            <a:pPr lvl="1"/>
            <a:r>
              <a:rPr lang="en-US" sz="6000" dirty="0" smtClean="0"/>
              <a:t>WHO 9h40, 07/02, </a:t>
            </a:r>
            <a:r>
              <a:rPr lang="en-US" sz="6000" dirty="0" err="1" smtClean="0"/>
              <a:t>có</a:t>
            </a:r>
            <a:r>
              <a:rPr lang="en-US" sz="6000" dirty="0" smtClean="0"/>
              <a:t> 31 161 </a:t>
            </a:r>
            <a:r>
              <a:rPr lang="en-US" sz="6000" dirty="0" err="1" smtClean="0"/>
              <a:t>ngàn</a:t>
            </a:r>
            <a:r>
              <a:rPr lang="en-US" sz="6000" dirty="0" smtClean="0"/>
              <a:t> </a:t>
            </a:r>
            <a:r>
              <a:rPr lang="en-US" sz="6000" dirty="0" err="1" smtClean="0"/>
              <a:t>người</a:t>
            </a:r>
            <a:r>
              <a:rPr lang="en-US" sz="6000" dirty="0" smtClean="0"/>
              <a:t> </a:t>
            </a:r>
            <a:r>
              <a:rPr lang="en-US" sz="6000" dirty="0" err="1" smtClean="0"/>
              <a:t>mắc</a:t>
            </a:r>
            <a:r>
              <a:rPr lang="en-US" sz="6000" dirty="0" smtClean="0"/>
              <a:t>, 4821 </a:t>
            </a:r>
            <a:r>
              <a:rPr lang="en-US" sz="6000" dirty="0" err="1" smtClean="0"/>
              <a:t>trường</a:t>
            </a:r>
            <a:r>
              <a:rPr lang="en-US" sz="6000" dirty="0" smtClean="0"/>
              <a:t> </a:t>
            </a:r>
            <a:r>
              <a:rPr lang="en-US" sz="6000" dirty="0" err="1" smtClean="0"/>
              <a:t>hợp</a:t>
            </a:r>
            <a:r>
              <a:rPr lang="en-US" sz="6000" dirty="0" smtClean="0"/>
              <a:t> </a:t>
            </a:r>
            <a:r>
              <a:rPr lang="en-US" sz="6000" dirty="0" err="1" smtClean="0"/>
              <a:t>nặng</a:t>
            </a:r>
            <a:r>
              <a:rPr lang="en-US" sz="6000" dirty="0" smtClean="0"/>
              <a:t>, 636 </a:t>
            </a:r>
            <a:r>
              <a:rPr lang="en-US" sz="6000" dirty="0" err="1" smtClean="0"/>
              <a:t>tử</a:t>
            </a:r>
            <a:r>
              <a:rPr lang="en-US" sz="6000" dirty="0" smtClean="0"/>
              <a:t> </a:t>
            </a:r>
            <a:r>
              <a:rPr lang="en-US" sz="6000" dirty="0" err="1" smtClean="0"/>
              <a:t>vong</a:t>
            </a:r>
            <a:r>
              <a:rPr lang="en-US" sz="6000" dirty="0" smtClean="0"/>
              <a:t> </a:t>
            </a:r>
            <a:r>
              <a:rPr lang="en-US" sz="6000" dirty="0" err="1" smtClean="0"/>
              <a:t>tại</a:t>
            </a:r>
            <a:r>
              <a:rPr lang="en-US" sz="6000" dirty="0" smtClean="0"/>
              <a:t> </a:t>
            </a:r>
            <a:r>
              <a:rPr lang="en-US" sz="6000" dirty="0" err="1" smtClean="0"/>
              <a:t>Trung</a:t>
            </a:r>
            <a:r>
              <a:rPr lang="en-US" sz="6000" dirty="0" smtClean="0"/>
              <a:t> </a:t>
            </a:r>
            <a:r>
              <a:rPr lang="en-US" sz="6000" dirty="0" err="1" smtClean="0"/>
              <a:t>quốc</a:t>
            </a:r>
            <a:r>
              <a:rPr lang="en-US" sz="6000" dirty="0" smtClean="0"/>
              <a:t> </a:t>
            </a:r>
            <a:r>
              <a:rPr lang="en-US" sz="6000" dirty="0" err="1" smtClean="0"/>
              <a:t>và</a:t>
            </a:r>
            <a:r>
              <a:rPr lang="en-US" sz="6000" dirty="0" smtClean="0"/>
              <a:t> </a:t>
            </a:r>
            <a:r>
              <a:rPr lang="en-US" sz="6000" dirty="0" err="1" smtClean="0"/>
              <a:t>trên</a:t>
            </a:r>
            <a:r>
              <a:rPr lang="en-US" sz="6000" dirty="0" smtClean="0"/>
              <a:t> 27 </a:t>
            </a:r>
            <a:r>
              <a:rPr lang="en-US" sz="6000" dirty="0" err="1" smtClean="0"/>
              <a:t>quốc</a:t>
            </a:r>
            <a:r>
              <a:rPr lang="en-US" sz="6000" dirty="0" smtClean="0"/>
              <a:t> </a:t>
            </a:r>
            <a:r>
              <a:rPr lang="en-US" sz="6000" dirty="0" err="1" smtClean="0"/>
              <a:t>gia</a:t>
            </a:r>
            <a:r>
              <a:rPr lang="en-US" sz="6000" dirty="0" smtClean="0"/>
              <a:t> </a:t>
            </a:r>
          </a:p>
          <a:p>
            <a:pPr lvl="1"/>
            <a:r>
              <a:rPr lang="en-US" sz="6000" dirty="0" err="1" smtClean="0"/>
              <a:t>Tuy</a:t>
            </a:r>
            <a:r>
              <a:rPr lang="en-US" sz="6000" dirty="0" smtClean="0"/>
              <a:t> </a:t>
            </a:r>
            <a:r>
              <a:rPr lang="en-US" sz="6000" dirty="0" err="1" smtClean="0"/>
              <a:t>nhiên</a:t>
            </a:r>
            <a:r>
              <a:rPr lang="en-US" sz="6000" dirty="0" smtClean="0"/>
              <a:t>, </a:t>
            </a:r>
            <a:r>
              <a:rPr lang="en-US" sz="6000" dirty="0" err="1" smtClean="0"/>
              <a:t>trong</a:t>
            </a:r>
            <a:r>
              <a:rPr lang="en-US" sz="6000" dirty="0" smtClean="0"/>
              <a:t> </a:t>
            </a:r>
            <a:r>
              <a:rPr lang="en-US" sz="6000" dirty="0" err="1" smtClean="0"/>
              <a:t>những</a:t>
            </a:r>
            <a:r>
              <a:rPr lang="en-US" sz="6000" dirty="0" smtClean="0"/>
              <a:t> </a:t>
            </a:r>
            <a:r>
              <a:rPr lang="en-US" sz="6000" dirty="0" err="1" smtClean="0"/>
              <a:t>báo</a:t>
            </a:r>
            <a:r>
              <a:rPr lang="en-US" sz="6000" dirty="0" smtClean="0"/>
              <a:t> </a:t>
            </a:r>
            <a:r>
              <a:rPr lang="en-US" sz="6000" dirty="0" err="1" smtClean="0"/>
              <a:t>cáo</a:t>
            </a:r>
            <a:r>
              <a:rPr lang="en-US" sz="6000" dirty="0" smtClean="0"/>
              <a:t> </a:t>
            </a:r>
            <a:r>
              <a:rPr lang="en-US" sz="6000" dirty="0" err="1" smtClean="0"/>
              <a:t>trên</a:t>
            </a:r>
            <a:r>
              <a:rPr lang="en-US" sz="6000" dirty="0" smtClean="0"/>
              <a:t> </a:t>
            </a:r>
            <a:r>
              <a:rPr lang="en-US" sz="6000" dirty="0" smtClean="0"/>
              <a:t>y </a:t>
            </a:r>
            <a:r>
              <a:rPr lang="en-US" sz="6000" dirty="0" err="1" smtClean="0"/>
              <a:t>văn</a:t>
            </a:r>
            <a:r>
              <a:rPr lang="en-US" sz="6000" dirty="0" smtClean="0"/>
              <a:t> </a:t>
            </a:r>
            <a:r>
              <a:rPr lang="en-US" sz="6000" dirty="0" err="1" smtClean="0"/>
              <a:t>tới</a:t>
            </a:r>
            <a:r>
              <a:rPr lang="en-US" sz="6000" dirty="0" smtClean="0"/>
              <a:t> </a:t>
            </a:r>
            <a:r>
              <a:rPr lang="en-US" sz="6000" dirty="0" smtClean="0"/>
              <a:t>nay, so </a:t>
            </a:r>
            <a:r>
              <a:rPr lang="en-US" sz="6000" dirty="0" err="1" smtClean="0"/>
              <a:t>với</a:t>
            </a:r>
            <a:r>
              <a:rPr lang="en-US" sz="6000" dirty="0" smtClean="0"/>
              <a:t> </a:t>
            </a:r>
            <a:r>
              <a:rPr lang="en-US" sz="6000" dirty="0" err="1" smtClean="0"/>
              <a:t>người</a:t>
            </a:r>
            <a:r>
              <a:rPr lang="en-US" sz="6000" dirty="0" smtClean="0"/>
              <a:t> </a:t>
            </a:r>
            <a:r>
              <a:rPr lang="en-US" sz="6000" dirty="0" err="1" smtClean="0"/>
              <a:t>lớn</a:t>
            </a:r>
            <a:r>
              <a:rPr lang="en-US" sz="6000" dirty="0" smtClean="0"/>
              <a:t>, con </a:t>
            </a:r>
            <a:r>
              <a:rPr lang="en-US" sz="6000" dirty="0" err="1" smtClean="0"/>
              <a:t>số</a:t>
            </a:r>
            <a:r>
              <a:rPr lang="en-US" sz="6000" dirty="0" smtClean="0"/>
              <a:t> </a:t>
            </a:r>
            <a:r>
              <a:rPr lang="en-US" sz="6000" dirty="0" err="1" smtClean="0"/>
              <a:t>trẻ</a:t>
            </a:r>
            <a:r>
              <a:rPr lang="en-US" sz="6000" dirty="0" smtClean="0"/>
              <a:t> </a:t>
            </a:r>
            <a:r>
              <a:rPr lang="en-US" sz="6000" dirty="0" err="1" smtClean="0"/>
              <a:t>em</a:t>
            </a:r>
            <a:r>
              <a:rPr lang="en-US" sz="6000" dirty="0" smtClean="0"/>
              <a:t> </a:t>
            </a:r>
            <a:r>
              <a:rPr lang="en-US" sz="6000" dirty="0" err="1" smtClean="0"/>
              <a:t>nhiễm</a:t>
            </a:r>
            <a:r>
              <a:rPr lang="en-US" sz="6000" dirty="0" smtClean="0"/>
              <a:t> </a:t>
            </a:r>
            <a:r>
              <a:rPr lang="en-US" sz="6000" dirty="0" err="1" smtClean="0"/>
              <a:t>nCoV</a:t>
            </a:r>
            <a:r>
              <a:rPr lang="en-US" sz="6000" dirty="0" smtClean="0"/>
              <a:t> </a:t>
            </a:r>
            <a:r>
              <a:rPr lang="en-US" sz="6000" dirty="0" err="1" smtClean="0"/>
              <a:t>cũng</a:t>
            </a:r>
            <a:r>
              <a:rPr lang="en-US" sz="6000" dirty="0" smtClean="0"/>
              <a:t> </a:t>
            </a:r>
            <a:r>
              <a:rPr lang="en-US" sz="6000" dirty="0" err="1" smtClean="0"/>
              <a:t>rất</a:t>
            </a:r>
            <a:r>
              <a:rPr lang="en-US" sz="6000" dirty="0" smtClean="0"/>
              <a:t> </a:t>
            </a:r>
            <a:r>
              <a:rPr lang="en-US" sz="6000" dirty="0" err="1" smtClean="0"/>
              <a:t>thấp</a:t>
            </a:r>
            <a:r>
              <a:rPr lang="en-US" sz="6000" dirty="0" smtClean="0"/>
              <a:t>, </a:t>
            </a:r>
            <a:r>
              <a:rPr lang="en-US" sz="6000" dirty="0" err="1" smtClean="0"/>
              <a:t>vài</a:t>
            </a:r>
            <a:r>
              <a:rPr lang="en-US" sz="6000" dirty="0" smtClean="0"/>
              <a:t> ca </a:t>
            </a:r>
            <a:r>
              <a:rPr lang="en-US" sz="6000" dirty="0" err="1" smtClean="0"/>
              <a:t>lẻ</a:t>
            </a:r>
            <a:endParaRPr lang="en-US" sz="6000" dirty="0" smtClean="0"/>
          </a:p>
          <a:p>
            <a:pPr lvl="1"/>
            <a:r>
              <a:rPr lang="en-US" sz="6000" dirty="0" err="1" smtClean="0"/>
              <a:t>Các</a:t>
            </a:r>
            <a:r>
              <a:rPr lang="en-US" sz="6000" dirty="0" smtClean="0"/>
              <a:t> </a:t>
            </a:r>
            <a:r>
              <a:rPr lang="en-US" sz="6000" dirty="0" err="1" smtClean="0"/>
              <a:t>biểu</a:t>
            </a:r>
            <a:r>
              <a:rPr lang="en-US" sz="6000" dirty="0" smtClean="0"/>
              <a:t> </a:t>
            </a:r>
            <a:r>
              <a:rPr lang="en-US" sz="6000" dirty="0" err="1" smtClean="0"/>
              <a:t>hiện</a:t>
            </a:r>
            <a:r>
              <a:rPr lang="en-US" sz="6000" dirty="0" smtClean="0"/>
              <a:t> </a:t>
            </a:r>
            <a:r>
              <a:rPr lang="en-US" sz="6000" dirty="0" err="1" smtClean="0"/>
              <a:t>lâm</a:t>
            </a:r>
            <a:r>
              <a:rPr lang="en-US" sz="6000" dirty="0" smtClean="0"/>
              <a:t> </a:t>
            </a:r>
            <a:r>
              <a:rPr lang="en-US" sz="6000" dirty="0" err="1" smtClean="0"/>
              <a:t>sàng</a:t>
            </a:r>
            <a:r>
              <a:rPr lang="en-US" sz="6000" dirty="0" smtClean="0"/>
              <a:t> ở </a:t>
            </a:r>
            <a:r>
              <a:rPr lang="en-US" sz="6000" dirty="0" err="1" smtClean="0"/>
              <a:t>trẻ</a:t>
            </a:r>
            <a:r>
              <a:rPr lang="en-US" sz="6000" dirty="0" smtClean="0"/>
              <a:t> </a:t>
            </a:r>
            <a:r>
              <a:rPr lang="en-US" sz="6000" dirty="0" err="1" smtClean="0"/>
              <a:t>em</a:t>
            </a:r>
            <a:r>
              <a:rPr lang="en-US" sz="6000" dirty="0" smtClean="0"/>
              <a:t> </a:t>
            </a:r>
            <a:r>
              <a:rPr lang="en-US" sz="6000" dirty="0" err="1" smtClean="0"/>
              <a:t>khá</a:t>
            </a:r>
            <a:r>
              <a:rPr lang="en-US" sz="6000" dirty="0" smtClean="0"/>
              <a:t> </a:t>
            </a:r>
            <a:r>
              <a:rPr lang="en-US" sz="6000" dirty="0" err="1" smtClean="0"/>
              <a:t>nhẹ</a:t>
            </a:r>
            <a:r>
              <a:rPr lang="en-US" sz="6000" dirty="0" smtClean="0"/>
              <a:t> </a:t>
            </a:r>
            <a:r>
              <a:rPr lang="en-US" sz="6000" dirty="0" err="1" smtClean="0"/>
              <a:t>hoặc</a:t>
            </a:r>
            <a:r>
              <a:rPr lang="en-US" sz="6000" dirty="0" smtClean="0"/>
              <a:t> </a:t>
            </a:r>
            <a:r>
              <a:rPr lang="en-US" sz="6000" dirty="0" err="1" smtClean="0"/>
              <a:t>không</a:t>
            </a:r>
            <a:r>
              <a:rPr lang="en-US" sz="6000" dirty="0" smtClean="0"/>
              <a:t> </a:t>
            </a:r>
            <a:r>
              <a:rPr lang="en-US" sz="6000" dirty="0" err="1" smtClean="0"/>
              <a:t>có</a:t>
            </a:r>
            <a:r>
              <a:rPr lang="en-US" sz="6000" dirty="0" smtClean="0"/>
              <a:t> </a:t>
            </a:r>
            <a:r>
              <a:rPr lang="en-US" sz="6000" dirty="0" err="1" smtClean="0"/>
              <a:t>triệu</a:t>
            </a:r>
            <a:r>
              <a:rPr lang="en-US" sz="6000" dirty="0" smtClean="0"/>
              <a:t> </a:t>
            </a:r>
            <a:r>
              <a:rPr lang="en-US" sz="6000" dirty="0" err="1" smtClean="0"/>
              <a:t>chứng</a:t>
            </a:r>
            <a:endParaRPr lang="en-US" sz="6000" dirty="0" smtClean="0"/>
          </a:p>
          <a:p>
            <a:pPr lvl="1"/>
            <a:r>
              <a:rPr lang="en-US" sz="6000" dirty="0" err="1" smtClean="0"/>
              <a:t>Câu</a:t>
            </a:r>
            <a:r>
              <a:rPr lang="en-US" sz="6000" dirty="0" smtClean="0"/>
              <a:t> </a:t>
            </a:r>
            <a:r>
              <a:rPr lang="en-US" sz="6000" dirty="0" err="1" smtClean="0"/>
              <a:t>hỏi</a:t>
            </a:r>
            <a:r>
              <a:rPr lang="en-US" sz="6000" dirty="0" smtClean="0"/>
              <a:t> </a:t>
            </a:r>
            <a:r>
              <a:rPr lang="en-US" sz="6000" dirty="0" err="1" smtClean="0"/>
              <a:t>cần</a:t>
            </a:r>
            <a:r>
              <a:rPr lang="en-US" sz="6000" dirty="0" smtClean="0"/>
              <a:t> </a:t>
            </a:r>
            <a:r>
              <a:rPr lang="en-US" sz="6000" dirty="0" err="1" smtClean="0"/>
              <a:t>được</a:t>
            </a:r>
            <a:r>
              <a:rPr lang="en-US" sz="6000" dirty="0" smtClean="0"/>
              <a:t> </a:t>
            </a:r>
            <a:r>
              <a:rPr lang="en-US" sz="6000" dirty="0" err="1" smtClean="0"/>
              <a:t>xem</a:t>
            </a:r>
            <a:r>
              <a:rPr lang="en-US" sz="6000" dirty="0" smtClean="0"/>
              <a:t> </a:t>
            </a:r>
            <a:r>
              <a:rPr lang="en-US" sz="6000" dirty="0" err="1" smtClean="0"/>
              <a:t>xét</a:t>
            </a:r>
            <a:r>
              <a:rPr lang="en-US" sz="6000" dirty="0" smtClean="0"/>
              <a:t> </a:t>
            </a:r>
            <a:r>
              <a:rPr lang="en-US" sz="6000" dirty="0" err="1" smtClean="0"/>
              <a:t>kỹ</a:t>
            </a:r>
            <a:r>
              <a:rPr lang="en-US" sz="6000" dirty="0" smtClean="0"/>
              <a:t> </a:t>
            </a:r>
            <a:r>
              <a:rPr lang="en-US" sz="6000" dirty="0" err="1" smtClean="0"/>
              <a:t>hơn</a:t>
            </a:r>
            <a:r>
              <a:rPr lang="en-US" sz="6000" dirty="0" smtClean="0"/>
              <a:t> </a:t>
            </a:r>
            <a:r>
              <a:rPr lang="en-US" sz="6000" dirty="0" err="1" smtClean="0"/>
              <a:t>về</a:t>
            </a:r>
            <a:r>
              <a:rPr lang="en-US" sz="6000" dirty="0" smtClean="0"/>
              <a:t> </a:t>
            </a:r>
            <a:r>
              <a:rPr lang="en-US" sz="6000" dirty="0" err="1" smtClean="0"/>
              <a:t>đặc</a:t>
            </a:r>
            <a:r>
              <a:rPr lang="en-US" sz="6000" dirty="0" smtClean="0"/>
              <a:t> </a:t>
            </a:r>
            <a:r>
              <a:rPr lang="en-US" sz="6000" dirty="0" err="1" smtClean="0"/>
              <a:t>điểm</a:t>
            </a:r>
            <a:r>
              <a:rPr lang="en-US" sz="6000" dirty="0" smtClean="0"/>
              <a:t> vi </a:t>
            </a:r>
            <a:r>
              <a:rPr lang="en-US" sz="6000" dirty="0" err="1" smtClean="0"/>
              <a:t>rút</a:t>
            </a:r>
            <a:r>
              <a:rPr lang="en-US" sz="6000" dirty="0" smtClean="0"/>
              <a:t>, </a:t>
            </a:r>
            <a:r>
              <a:rPr lang="en-US" sz="6000" dirty="0" err="1" smtClean="0"/>
              <a:t>hệ</a:t>
            </a:r>
            <a:r>
              <a:rPr lang="en-US" sz="6000" dirty="0" smtClean="0"/>
              <a:t> </a:t>
            </a:r>
            <a:r>
              <a:rPr lang="en-US" sz="6000" dirty="0" err="1" smtClean="0"/>
              <a:t>miễn</a:t>
            </a:r>
            <a:r>
              <a:rPr lang="en-US" sz="6000" dirty="0" smtClean="0"/>
              <a:t> </a:t>
            </a:r>
            <a:r>
              <a:rPr lang="en-US" sz="6000" dirty="0" err="1" smtClean="0"/>
              <a:t>dịch</a:t>
            </a:r>
            <a:r>
              <a:rPr lang="en-US" sz="6000" dirty="0" smtClean="0"/>
              <a:t> </a:t>
            </a:r>
            <a:r>
              <a:rPr lang="en-US" sz="6000" dirty="0" err="1" smtClean="0"/>
              <a:t>trẻ</a:t>
            </a:r>
            <a:r>
              <a:rPr lang="en-US" sz="6000" dirty="0" smtClean="0"/>
              <a:t> </a:t>
            </a:r>
            <a:r>
              <a:rPr lang="en-US" sz="6000" dirty="0" err="1" smtClean="0"/>
              <a:t>em</a:t>
            </a:r>
            <a:r>
              <a:rPr lang="en-US" sz="6000" dirty="0" smtClean="0"/>
              <a:t>, </a:t>
            </a:r>
            <a:r>
              <a:rPr lang="en-US" sz="6000" dirty="0" err="1" smtClean="0"/>
              <a:t>môi</a:t>
            </a:r>
            <a:r>
              <a:rPr lang="en-US" sz="6000" dirty="0" smtClean="0"/>
              <a:t> </a:t>
            </a:r>
            <a:r>
              <a:rPr lang="en-US" sz="6000" dirty="0" err="1" smtClean="0"/>
              <a:t>trường</a:t>
            </a:r>
            <a:r>
              <a:rPr lang="en-US" sz="6000" dirty="0" smtClean="0"/>
              <a:t> </a:t>
            </a:r>
            <a:r>
              <a:rPr lang="en-US" sz="6000" dirty="0" err="1" smtClean="0"/>
              <a:t>dịch</a:t>
            </a:r>
            <a:r>
              <a:rPr lang="en-US" sz="6000" dirty="0" smtClean="0"/>
              <a:t> </a:t>
            </a:r>
            <a:r>
              <a:rPr lang="en-US" sz="6000" dirty="0" err="1" smtClean="0"/>
              <a:t>tễ</a:t>
            </a:r>
            <a:r>
              <a:rPr lang="en-US" sz="6000" dirty="0" smtClean="0"/>
              <a:t>…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3100" u="sng" dirty="0" smtClean="0">
                <a:hlinkClick r:id="rId2"/>
              </a:rPr>
              <a:t>https://jvi.asm.org/content/early/2020/01/23/JVI.00127-20</a:t>
            </a:r>
            <a:endParaRPr lang="en-US" sz="3100" dirty="0" smtClean="0"/>
          </a:p>
          <a:p>
            <a:pPr>
              <a:buNone/>
            </a:pPr>
            <a:r>
              <a:rPr lang="en-US" sz="3100" u="sng" dirty="0" smtClean="0">
                <a:hlinkClick r:id="rId3"/>
              </a:rPr>
              <a:t>https://www.ncbi.nlm.nih.gov/pmc/articles/PMC1287568/</a:t>
            </a:r>
            <a:endParaRPr lang="en-US" sz="3100" dirty="0" smtClean="0"/>
          </a:p>
          <a:p>
            <a:pPr>
              <a:buNone/>
            </a:pPr>
            <a:r>
              <a:rPr lang="en-US" sz="3100" u="sng" dirty="0" smtClean="0">
                <a:hlinkClick r:id="rId4"/>
              </a:rPr>
              <a:t>https://jvi.asm.org/content/84/2/1198</a:t>
            </a:r>
            <a:endParaRPr lang="en-US" sz="3100" dirty="0" smtClean="0"/>
          </a:p>
          <a:p>
            <a:pPr>
              <a:buNone/>
            </a:pPr>
            <a:r>
              <a:rPr lang="en-US" sz="3100" u="sng" dirty="0" smtClean="0">
                <a:hlinkClick r:id="rId5"/>
              </a:rPr>
              <a:t>https://physoc.onlinelibrary.wiley.com/doi/full/10.1113/expphysiol.2007.040048</a:t>
            </a:r>
            <a:endParaRPr lang="en-US" sz="3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Viêm</a:t>
            </a:r>
            <a:r>
              <a:rPr lang="en-US" sz="3200" dirty="0" smtClean="0"/>
              <a:t>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hô</a:t>
            </a:r>
            <a:r>
              <a:rPr lang="en-US" sz="3200" dirty="0" smtClean="0"/>
              <a:t> </a:t>
            </a:r>
            <a:r>
              <a:rPr lang="en-US" sz="3200" dirty="0" err="1" smtClean="0"/>
              <a:t>hấp</a:t>
            </a:r>
            <a:r>
              <a:rPr lang="en-US" sz="3200" dirty="0" smtClean="0"/>
              <a:t> </a:t>
            </a:r>
            <a:r>
              <a:rPr lang="en-US" sz="3200" dirty="0" err="1" smtClean="0"/>
              <a:t>cấp</a:t>
            </a:r>
            <a:r>
              <a:rPr lang="en-US" sz="3200" dirty="0" smtClean="0"/>
              <a:t> </a:t>
            </a:r>
            <a:r>
              <a:rPr lang="en-US" sz="3200" dirty="0" err="1" smtClean="0"/>
              <a:t>tính</a:t>
            </a:r>
            <a:r>
              <a:rPr lang="en-US" sz="3200" dirty="0" smtClean="0"/>
              <a:t> do 2019-nCoV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lâm</a:t>
            </a:r>
            <a:r>
              <a:rPr lang="en-US" sz="3200" dirty="0" smtClean="0"/>
              <a:t> </a:t>
            </a:r>
            <a:r>
              <a:rPr lang="en-US" sz="3200" dirty="0" err="1" smtClean="0"/>
              <a:t>sàng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 smtClean="0"/>
              <a:t>Viêm</a:t>
            </a:r>
            <a:r>
              <a:rPr lang="en-US" b="1" dirty="0" smtClean="0"/>
              <a:t> </a:t>
            </a:r>
            <a:r>
              <a:rPr lang="en-US" b="1" dirty="0" err="1" smtClean="0"/>
              <a:t>đường</a:t>
            </a:r>
            <a:r>
              <a:rPr lang="en-US" b="1" dirty="0" smtClean="0"/>
              <a:t> </a:t>
            </a:r>
            <a:r>
              <a:rPr lang="en-US" b="1" dirty="0" err="1" smtClean="0"/>
              <a:t>hô</a:t>
            </a:r>
            <a:r>
              <a:rPr lang="en-US" b="1" dirty="0" smtClean="0"/>
              <a:t> </a:t>
            </a:r>
            <a:r>
              <a:rPr lang="en-US" b="1" dirty="0" err="1" smtClean="0"/>
              <a:t>hấp</a:t>
            </a:r>
            <a:r>
              <a:rPr lang="en-US" b="1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: 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triệu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sốt</a:t>
            </a:r>
            <a:r>
              <a:rPr lang="en-US" dirty="0" smtClean="0"/>
              <a:t>, ho khan, </a:t>
            </a:r>
            <a:r>
              <a:rPr lang="en-US" dirty="0" err="1" smtClean="0"/>
              <a:t>đau</a:t>
            </a:r>
            <a:r>
              <a:rPr lang="en-US" dirty="0" smtClean="0"/>
              <a:t> </a:t>
            </a:r>
            <a:r>
              <a:rPr lang="en-US" dirty="0" err="1" smtClean="0"/>
              <a:t>họng</a:t>
            </a:r>
            <a:r>
              <a:rPr lang="en-US" dirty="0" smtClean="0"/>
              <a:t>, </a:t>
            </a:r>
            <a:r>
              <a:rPr lang="en-US" dirty="0" err="1" smtClean="0"/>
              <a:t>nghẹt</a:t>
            </a:r>
            <a:r>
              <a:rPr lang="en-US" dirty="0" smtClean="0"/>
              <a:t> </a:t>
            </a:r>
            <a:r>
              <a:rPr lang="en-US" dirty="0" err="1" smtClean="0"/>
              <a:t>mũi</a:t>
            </a:r>
            <a:r>
              <a:rPr lang="en-US" dirty="0" smtClean="0"/>
              <a:t>, </a:t>
            </a:r>
            <a:r>
              <a:rPr lang="en-US" dirty="0" err="1" smtClean="0"/>
              <a:t>mệt</a:t>
            </a:r>
            <a:r>
              <a:rPr lang="en-US" dirty="0" smtClean="0"/>
              <a:t> </a:t>
            </a:r>
            <a:r>
              <a:rPr lang="en-US" dirty="0" err="1" smtClean="0"/>
              <a:t>mỏi</a:t>
            </a:r>
            <a:r>
              <a:rPr lang="en-US" dirty="0" smtClean="0"/>
              <a:t>, </a:t>
            </a:r>
            <a:r>
              <a:rPr lang="en-US" dirty="0" err="1" smtClean="0"/>
              <a:t>đau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, </a:t>
            </a:r>
            <a:r>
              <a:rPr lang="en-US" dirty="0" err="1" smtClean="0"/>
              <a:t>đau</a:t>
            </a:r>
            <a:r>
              <a:rPr lang="en-US" dirty="0" smtClean="0"/>
              <a:t> </a:t>
            </a:r>
            <a:r>
              <a:rPr lang="en-US" dirty="0" err="1" smtClean="0"/>
              <a:t>mỏi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endParaRPr lang="en-US" dirty="0" smtClean="0"/>
          </a:p>
          <a:p>
            <a:pPr lvl="1"/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miễn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triệu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điển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endParaRPr lang="en-US" dirty="0" smtClean="0"/>
          </a:p>
          <a:p>
            <a:pPr lvl="0"/>
            <a:r>
              <a:rPr lang="en-US" b="1" dirty="0" err="1" smtClean="0"/>
              <a:t>Viêm</a:t>
            </a:r>
            <a:r>
              <a:rPr lang="en-US" b="1" dirty="0" smtClean="0"/>
              <a:t> </a:t>
            </a:r>
            <a:r>
              <a:rPr lang="en-US" b="1" dirty="0" err="1" smtClean="0"/>
              <a:t>phổi</a:t>
            </a:r>
            <a:r>
              <a:rPr lang="en-US" b="1" dirty="0" smtClean="0"/>
              <a:t> </a:t>
            </a:r>
            <a:r>
              <a:rPr lang="en-US" b="1" dirty="0" err="1" smtClean="0"/>
              <a:t>nhẹ</a:t>
            </a:r>
            <a:endParaRPr lang="en-US" b="1" dirty="0" smtClean="0"/>
          </a:p>
          <a:p>
            <a:pPr lvl="1"/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lớn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lớn</a:t>
            </a:r>
            <a:r>
              <a:rPr lang="en-US" dirty="0" smtClean="0"/>
              <a:t>: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.</a:t>
            </a:r>
          </a:p>
          <a:p>
            <a:pPr lvl="1"/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nhỏ</a:t>
            </a:r>
            <a:r>
              <a:rPr lang="en-US" dirty="0" smtClean="0"/>
              <a:t>: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ho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endParaRPr lang="en-US" dirty="0" smtClean="0"/>
          </a:p>
          <a:p>
            <a:pPr lvl="2">
              <a:buFont typeface="Wingdings" pitchFamily="2" charset="2"/>
              <a:buChar char="v"/>
            </a:pP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: </a:t>
            </a:r>
            <a:r>
              <a:rPr lang="en-US" dirty="0" err="1" smtClean="0"/>
              <a:t>nhịp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	≥ 60 </a:t>
            </a:r>
            <a:r>
              <a:rPr lang="en-US" dirty="0" err="1" smtClean="0"/>
              <a:t>lần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2 </a:t>
            </a:r>
            <a:r>
              <a:rPr lang="en-US" dirty="0" err="1" smtClean="0"/>
              <a:t>tháng</a:t>
            </a:r>
            <a:r>
              <a:rPr lang="en-US" dirty="0" smtClean="0"/>
              <a:t>; </a:t>
            </a:r>
          </a:p>
          <a:p>
            <a:pPr lvl="2">
              <a:buNone/>
            </a:pPr>
            <a:r>
              <a:rPr lang="en-US" dirty="0" smtClean="0"/>
              <a:t>				≥ 50 </a:t>
            </a:r>
            <a:r>
              <a:rPr lang="en-US" dirty="0" err="1" smtClean="0"/>
              <a:t>lần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2 - 11 </a:t>
            </a:r>
            <a:r>
              <a:rPr lang="en-US" dirty="0" err="1" smtClean="0"/>
              <a:t>tháng</a:t>
            </a:r>
            <a:r>
              <a:rPr lang="en-US" dirty="0" smtClean="0"/>
              <a:t>; </a:t>
            </a:r>
          </a:p>
          <a:p>
            <a:pPr lvl="2">
              <a:buNone/>
            </a:pPr>
            <a:r>
              <a:rPr lang="en-US" dirty="0" smtClean="0"/>
              <a:t>				≥ 40 </a:t>
            </a:r>
            <a:r>
              <a:rPr lang="en-US" dirty="0" err="1" smtClean="0"/>
              <a:t>lần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1 - 5 </a:t>
            </a:r>
            <a:r>
              <a:rPr lang="en-US" dirty="0" err="1" smtClean="0"/>
              <a:t>tuổi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Viêm</a:t>
            </a:r>
            <a:r>
              <a:rPr lang="en-US" sz="3200" dirty="0" smtClean="0"/>
              <a:t>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hô</a:t>
            </a:r>
            <a:r>
              <a:rPr lang="en-US" sz="3200" dirty="0" smtClean="0"/>
              <a:t> </a:t>
            </a:r>
            <a:r>
              <a:rPr lang="en-US" sz="3200" dirty="0" err="1" smtClean="0"/>
              <a:t>hấp</a:t>
            </a:r>
            <a:r>
              <a:rPr lang="en-US" sz="3200" dirty="0" smtClean="0"/>
              <a:t> </a:t>
            </a:r>
            <a:r>
              <a:rPr lang="en-US" sz="3200" dirty="0" err="1" smtClean="0"/>
              <a:t>cấp</a:t>
            </a:r>
            <a:r>
              <a:rPr lang="en-US" sz="3200" dirty="0" smtClean="0"/>
              <a:t> </a:t>
            </a:r>
            <a:r>
              <a:rPr lang="en-US" sz="3200" dirty="0" err="1" smtClean="0"/>
              <a:t>tính</a:t>
            </a:r>
            <a:r>
              <a:rPr lang="en-US" sz="3200" dirty="0" smtClean="0"/>
              <a:t> do 2019-nCoV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lâm</a:t>
            </a:r>
            <a:r>
              <a:rPr lang="en-US" sz="3200" dirty="0" smtClean="0"/>
              <a:t> </a:t>
            </a:r>
            <a:r>
              <a:rPr lang="en-US" sz="3200" dirty="0" err="1" smtClean="0"/>
              <a:t>sàng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dirty="0" err="1" smtClean="0"/>
              <a:t>Viêm</a:t>
            </a:r>
            <a:r>
              <a:rPr lang="en-US" b="1" dirty="0" smtClean="0"/>
              <a:t> </a:t>
            </a:r>
            <a:r>
              <a:rPr lang="en-US" b="1" dirty="0" err="1" smtClean="0"/>
              <a:t>phổi</a:t>
            </a:r>
            <a:r>
              <a:rPr lang="en-US" b="1" dirty="0" smtClean="0"/>
              <a:t> </a:t>
            </a:r>
            <a:r>
              <a:rPr lang="en-US" b="1" dirty="0" err="1" smtClean="0"/>
              <a:t>nặng</a:t>
            </a:r>
            <a:endParaRPr lang="en-US" b="1" dirty="0" smtClean="0"/>
          </a:p>
          <a:p>
            <a:pPr lvl="1"/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lớn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lớn</a:t>
            </a:r>
            <a:r>
              <a:rPr lang="en-US" i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kèm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nhịp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&gt; 30 </a:t>
            </a:r>
            <a:r>
              <a:rPr lang="en-US" dirty="0" err="1" smtClean="0"/>
              <a:t>lần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,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Sp</a:t>
            </a:r>
            <a:r>
              <a:rPr lang="vi-VN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&lt; 90%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.</a:t>
            </a:r>
          </a:p>
          <a:p>
            <a:pPr lvl="1"/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nhỏ</a:t>
            </a:r>
            <a:r>
              <a:rPr lang="en-US" i="1" dirty="0" smtClean="0"/>
              <a:t>: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Ho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: </a:t>
            </a:r>
            <a:r>
              <a:rPr lang="en-US" dirty="0" err="1" smtClean="0"/>
              <a:t>tím</a:t>
            </a:r>
            <a:r>
              <a:rPr lang="en-US" dirty="0" smtClean="0"/>
              <a:t> </a:t>
            </a:r>
            <a:r>
              <a:rPr lang="en-US" dirty="0" err="1" smtClean="0"/>
              <a:t>tái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Sp</a:t>
            </a:r>
            <a:r>
              <a:rPr lang="vi-VN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 &lt; 90%;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(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rên</a:t>
            </a:r>
            <a:r>
              <a:rPr lang="en-US" dirty="0" smtClean="0"/>
              <a:t>, </a:t>
            </a:r>
            <a:r>
              <a:rPr lang="en-US" dirty="0" err="1" smtClean="0"/>
              <a:t>rút</a:t>
            </a:r>
            <a:r>
              <a:rPr lang="en-US" dirty="0" smtClean="0"/>
              <a:t> </a:t>
            </a:r>
            <a:r>
              <a:rPr lang="en-US" dirty="0" err="1" smtClean="0"/>
              <a:t>lõm</a:t>
            </a:r>
            <a:r>
              <a:rPr lang="en-US" dirty="0" smtClean="0"/>
              <a:t> </a:t>
            </a:r>
            <a:r>
              <a:rPr lang="en-US" dirty="0" err="1" smtClean="0"/>
              <a:t>lồng</a:t>
            </a:r>
            <a:r>
              <a:rPr lang="en-US" dirty="0" smtClean="0"/>
              <a:t> </a:t>
            </a:r>
            <a:r>
              <a:rPr lang="en-US" dirty="0" err="1" smtClean="0"/>
              <a:t>ngực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chẩn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 </a:t>
            </a:r>
          </a:p>
          <a:p>
            <a:pPr lvl="3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uống</a:t>
            </a:r>
            <a:r>
              <a:rPr lang="en-US" dirty="0" smtClean="0"/>
              <a:t>/</a:t>
            </a:r>
            <a:r>
              <a:rPr lang="en-US" dirty="0" err="1" smtClean="0"/>
              <a:t>bú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; </a:t>
            </a:r>
          </a:p>
          <a:p>
            <a:pPr lvl="3"/>
            <a:r>
              <a:rPr lang="en-US" dirty="0" err="1" smtClean="0"/>
              <a:t>rối</a:t>
            </a:r>
            <a:r>
              <a:rPr lang="en-US" dirty="0" smtClean="0"/>
              <a:t> </a:t>
            </a:r>
            <a:r>
              <a:rPr lang="en-US" dirty="0" err="1" smtClean="0"/>
              <a:t>loạn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 (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bì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hôn</a:t>
            </a:r>
            <a:r>
              <a:rPr lang="en-US" dirty="0" smtClean="0"/>
              <a:t> </a:t>
            </a:r>
            <a:r>
              <a:rPr lang="en-US" dirty="0" err="1" smtClean="0"/>
              <a:t>mê</a:t>
            </a:r>
            <a:r>
              <a:rPr lang="en-US" dirty="0" smtClean="0"/>
              <a:t>); co </a:t>
            </a:r>
            <a:r>
              <a:rPr lang="en-US" dirty="0" err="1" smtClean="0"/>
              <a:t>giật</a:t>
            </a:r>
            <a:r>
              <a:rPr lang="en-US" dirty="0" smtClean="0"/>
              <a:t> </a:t>
            </a:r>
          </a:p>
          <a:p>
            <a:pPr lvl="3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rút</a:t>
            </a:r>
            <a:r>
              <a:rPr lang="en-US" dirty="0" smtClean="0"/>
              <a:t> </a:t>
            </a:r>
            <a:r>
              <a:rPr lang="en-US" dirty="0" err="1" smtClean="0"/>
              <a:t>lõm</a:t>
            </a:r>
            <a:r>
              <a:rPr lang="en-US" dirty="0" smtClean="0"/>
              <a:t> </a:t>
            </a:r>
            <a:r>
              <a:rPr lang="en-US" dirty="0" err="1" smtClean="0"/>
              <a:t>lồng</a:t>
            </a:r>
            <a:r>
              <a:rPr lang="en-US" dirty="0" smtClean="0"/>
              <a:t> </a:t>
            </a:r>
            <a:r>
              <a:rPr lang="en-US" dirty="0" err="1" smtClean="0"/>
              <a:t>ngực</a:t>
            </a:r>
            <a:r>
              <a:rPr lang="en-US" dirty="0" smtClean="0"/>
              <a:t>,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(</a:t>
            </a:r>
            <a:r>
              <a:rPr lang="en-US" dirty="0" err="1" smtClean="0"/>
              <a:t>tần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Chẩn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 </a:t>
            </a:r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lâm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, </a:t>
            </a:r>
            <a:r>
              <a:rPr lang="en-US" dirty="0" err="1" smtClean="0"/>
              <a:t>chụp</a:t>
            </a:r>
            <a:r>
              <a:rPr lang="en-US" dirty="0" smtClean="0"/>
              <a:t> X-</a:t>
            </a:r>
            <a:r>
              <a:rPr lang="en-US" dirty="0" err="1" smtClean="0"/>
              <a:t>quang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Viêm</a:t>
            </a:r>
            <a:r>
              <a:rPr lang="en-US" sz="3200" dirty="0" smtClean="0"/>
              <a:t>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hô</a:t>
            </a:r>
            <a:r>
              <a:rPr lang="en-US" sz="3200" dirty="0" smtClean="0"/>
              <a:t> </a:t>
            </a:r>
            <a:r>
              <a:rPr lang="en-US" sz="3200" dirty="0" err="1" smtClean="0"/>
              <a:t>hấp</a:t>
            </a:r>
            <a:r>
              <a:rPr lang="en-US" sz="3200" dirty="0" smtClean="0"/>
              <a:t> </a:t>
            </a:r>
            <a:r>
              <a:rPr lang="en-US" sz="3200" dirty="0" err="1" smtClean="0"/>
              <a:t>cấp</a:t>
            </a:r>
            <a:r>
              <a:rPr lang="en-US" sz="3200" dirty="0" smtClean="0"/>
              <a:t> </a:t>
            </a:r>
            <a:r>
              <a:rPr lang="en-US" sz="3200" dirty="0" err="1" smtClean="0"/>
              <a:t>tính</a:t>
            </a:r>
            <a:r>
              <a:rPr lang="en-US" sz="3200" dirty="0" smtClean="0"/>
              <a:t> do 2019-nCoV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lâm</a:t>
            </a:r>
            <a:r>
              <a:rPr lang="en-US" sz="3200" dirty="0" smtClean="0"/>
              <a:t> </a:t>
            </a:r>
            <a:r>
              <a:rPr lang="en-US" sz="3200" dirty="0" err="1" smtClean="0"/>
              <a:t>sàng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b="1" dirty="0" err="1" smtClean="0"/>
              <a:t>Hội</a:t>
            </a:r>
            <a:r>
              <a:rPr lang="en-US" b="1" dirty="0" smtClean="0"/>
              <a:t> </a:t>
            </a:r>
            <a:r>
              <a:rPr lang="en-US" b="1" dirty="0" err="1" smtClean="0"/>
              <a:t>chứng</a:t>
            </a:r>
            <a:r>
              <a:rPr lang="en-US" b="1" dirty="0" smtClean="0"/>
              <a:t> </a:t>
            </a:r>
            <a:r>
              <a:rPr lang="en-US" b="1" dirty="0" err="1" smtClean="0"/>
              <a:t>suy</a:t>
            </a:r>
            <a:r>
              <a:rPr lang="en-US" b="1" dirty="0" smtClean="0"/>
              <a:t> </a:t>
            </a:r>
            <a:r>
              <a:rPr lang="en-US" b="1" dirty="0" err="1" smtClean="0"/>
              <a:t>hô</a:t>
            </a:r>
            <a:r>
              <a:rPr lang="en-US" b="1" dirty="0" smtClean="0"/>
              <a:t> </a:t>
            </a:r>
            <a:r>
              <a:rPr lang="en-US" b="1" dirty="0" err="1" smtClean="0"/>
              <a:t>hấp</a:t>
            </a:r>
            <a:r>
              <a:rPr lang="en-US" b="1" dirty="0" smtClean="0"/>
              <a:t> </a:t>
            </a:r>
            <a:r>
              <a:rPr lang="en-US" b="1" dirty="0" err="1" smtClean="0"/>
              <a:t>cấp</a:t>
            </a:r>
            <a:r>
              <a:rPr lang="en-US" b="1" dirty="0" smtClean="0"/>
              <a:t> </a:t>
            </a:r>
            <a:r>
              <a:rPr lang="en-US" b="1" dirty="0" err="1" smtClean="0"/>
              <a:t>tiến</a:t>
            </a:r>
            <a:r>
              <a:rPr lang="en-US" b="1" dirty="0" smtClean="0"/>
              <a:t> </a:t>
            </a:r>
            <a:r>
              <a:rPr lang="en-US" b="1" dirty="0" err="1" smtClean="0"/>
              <a:t>triển</a:t>
            </a:r>
            <a:r>
              <a:rPr lang="en-US" b="1" dirty="0" smtClean="0"/>
              <a:t> (ARDS)</a:t>
            </a:r>
            <a:endParaRPr lang="en-US" dirty="0" smtClean="0"/>
          </a:p>
          <a:p>
            <a:pPr lvl="1"/>
            <a:r>
              <a:rPr lang="en-US" i="1" dirty="0" err="1" smtClean="0"/>
              <a:t>Khởi</a:t>
            </a:r>
            <a:r>
              <a:rPr lang="en-US" i="1" dirty="0" smtClean="0"/>
              <a:t> </a:t>
            </a:r>
            <a:r>
              <a:rPr lang="en-US" i="1" dirty="0" err="1" smtClean="0"/>
              <a:t>phát</a:t>
            </a:r>
            <a:r>
              <a:rPr lang="en-US" i="1" dirty="0" smtClean="0"/>
              <a:t>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triệu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hấp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xấu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triệu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lâm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endParaRPr lang="en-US" dirty="0" smtClean="0"/>
          </a:p>
          <a:p>
            <a:pPr lvl="1"/>
            <a:r>
              <a:rPr lang="en-US" i="1" dirty="0" smtClean="0"/>
              <a:t>X-</a:t>
            </a:r>
            <a:r>
              <a:rPr lang="en-US" i="1" dirty="0" err="1" smtClean="0"/>
              <a:t>quang</a:t>
            </a:r>
            <a:r>
              <a:rPr lang="en-US" i="1" dirty="0" smtClean="0"/>
              <a:t>, CT scan </a:t>
            </a:r>
            <a:r>
              <a:rPr lang="en-US" i="1" dirty="0" err="1" smtClean="0"/>
              <a:t>hoặc</a:t>
            </a:r>
            <a:r>
              <a:rPr lang="en-US" i="1" dirty="0" smtClean="0"/>
              <a:t> </a:t>
            </a:r>
            <a:r>
              <a:rPr lang="en-US" i="1" dirty="0" err="1" smtClean="0"/>
              <a:t>siêu</a:t>
            </a:r>
            <a:r>
              <a:rPr lang="en-US" i="1" dirty="0" smtClean="0"/>
              <a:t> </a:t>
            </a:r>
            <a:r>
              <a:rPr lang="en-US" i="1" dirty="0" err="1" smtClean="0"/>
              <a:t>âm</a:t>
            </a:r>
            <a:r>
              <a:rPr lang="en-US" i="1" dirty="0" smtClean="0"/>
              <a:t> </a:t>
            </a:r>
            <a:r>
              <a:rPr lang="en-US" i="1" dirty="0" err="1" smtClean="0"/>
              <a:t>phổi</a:t>
            </a:r>
            <a:r>
              <a:rPr lang="en-US" dirty="0" smtClean="0"/>
              <a:t>: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mờ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phế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do </a:t>
            </a:r>
            <a:r>
              <a:rPr lang="en-US" dirty="0" err="1" smtClean="0"/>
              <a:t>tràn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màng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, </a:t>
            </a:r>
            <a:r>
              <a:rPr lang="en-US" dirty="0" err="1" smtClean="0"/>
              <a:t>xẹp</a:t>
            </a:r>
            <a:r>
              <a:rPr lang="en-US" dirty="0" smtClean="0"/>
              <a:t> </a:t>
            </a:r>
            <a:r>
              <a:rPr lang="en-US" dirty="0" err="1" smtClean="0"/>
              <a:t>thùy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nốt</a:t>
            </a:r>
            <a:r>
              <a:rPr lang="en-US" dirty="0" smtClean="0"/>
              <a:t> ở </a:t>
            </a:r>
            <a:r>
              <a:rPr lang="en-US" dirty="0" err="1" smtClean="0"/>
              <a:t>phổi</a:t>
            </a:r>
            <a:r>
              <a:rPr lang="en-US" dirty="0" smtClean="0"/>
              <a:t>.</a:t>
            </a:r>
          </a:p>
          <a:p>
            <a:pPr lvl="1"/>
            <a:r>
              <a:rPr lang="en-US" i="1" dirty="0" err="1" smtClean="0"/>
              <a:t>Nguồn</a:t>
            </a:r>
            <a:r>
              <a:rPr lang="en-US" i="1" dirty="0" smtClean="0"/>
              <a:t> </a:t>
            </a:r>
            <a:r>
              <a:rPr lang="en-US" i="1" dirty="0" err="1" smtClean="0"/>
              <a:t>gốc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phù</a:t>
            </a:r>
            <a:r>
              <a:rPr lang="en-US" i="1" dirty="0" smtClean="0"/>
              <a:t> </a:t>
            </a:r>
            <a:r>
              <a:rPr lang="en-US" i="1" dirty="0" err="1" smtClean="0"/>
              <a:t>phổi</a:t>
            </a:r>
            <a:r>
              <a:rPr lang="en-US" dirty="0" smtClean="0"/>
              <a:t>: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do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tải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.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khách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(</a:t>
            </a:r>
            <a:r>
              <a:rPr lang="en-US" dirty="0" err="1" smtClean="0"/>
              <a:t>siêu</a:t>
            </a:r>
            <a:r>
              <a:rPr lang="en-US" dirty="0" smtClean="0"/>
              <a:t> </a:t>
            </a:r>
            <a:r>
              <a:rPr lang="en-US" dirty="0" err="1" smtClean="0"/>
              <a:t>âm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)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trừ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phổi</a:t>
            </a:r>
            <a:r>
              <a:rPr lang="en-US" dirty="0" smtClean="0"/>
              <a:t> do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thủy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thấy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nguy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.</a:t>
            </a:r>
          </a:p>
          <a:p>
            <a:pPr lvl="1"/>
            <a:r>
              <a:rPr lang="en-US" i="1" dirty="0" err="1" smtClean="0"/>
              <a:t>Thiếu</a:t>
            </a:r>
            <a:r>
              <a:rPr lang="en-US" i="1" dirty="0" smtClean="0"/>
              <a:t> ô </a:t>
            </a:r>
            <a:r>
              <a:rPr lang="en-US" i="1" dirty="0" err="1" smtClean="0"/>
              <a:t>xy</a:t>
            </a:r>
            <a:r>
              <a:rPr lang="en-US" i="1" dirty="0" smtClean="0"/>
              <a:t> </a:t>
            </a:r>
            <a:r>
              <a:rPr lang="en-US" i="1" dirty="0" err="1" smtClean="0"/>
              <a:t>máu</a:t>
            </a:r>
            <a:r>
              <a:rPr lang="en-US" dirty="0" smtClean="0"/>
              <a:t>: 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i="1" dirty="0" smtClean="0"/>
              <a:t>:</a:t>
            </a:r>
            <a:endParaRPr lang="en-US" dirty="0" smtClean="0"/>
          </a:p>
          <a:p>
            <a:pPr lvl="2"/>
            <a:r>
              <a:rPr lang="en-US" dirty="0" smtClean="0"/>
              <a:t>NIV </a:t>
            </a:r>
            <a:r>
              <a:rPr lang="en-US" dirty="0" err="1" smtClean="0"/>
              <a:t>BiLevel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CPAP ≥ 5 cmH</a:t>
            </a:r>
            <a:r>
              <a:rPr lang="en-US" baseline="-25000" dirty="0" smtClean="0"/>
              <a:t>2</a:t>
            </a:r>
            <a:r>
              <a:rPr lang="en-US" dirty="0" smtClean="0"/>
              <a:t>O qua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nạ</a:t>
            </a:r>
            <a:r>
              <a:rPr lang="en-US" dirty="0" smtClean="0"/>
              <a:t>:  Pa</a:t>
            </a:r>
            <a:r>
              <a:rPr lang="vi-VN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/</a:t>
            </a:r>
            <a:r>
              <a:rPr lang="en-US" dirty="0" err="1" smtClean="0"/>
              <a:t>Fi</a:t>
            </a:r>
            <a:r>
              <a:rPr lang="vi-VN" dirty="0" smtClean="0"/>
              <a:t>O</a:t>
            </a:r>
            <a:r>
              <a:rPr lang="en-US" baseline="-25000" dirty="0" smtClean="0"/>
              <a:t>2 </a:t>
            </a:r>
            <a:r>
              <a:rPr lang="en-US" dirty="0" smtClean="0"/>
              <a:t>≤ 300 mmHg </a:t>
            </a:r>
            <a:r>
              <a:rPr lang="en-US" dirty="0" err="1" smtClean="0"/>
              <a:t>hoặc</a:t>
            </a:r>
            <a:r>
              <a:rPr lang="en-US" dirty="0" smtClean="0"/>
              <a:t> Sp</a:t>
            </a:r>
            <a:r>
              <a:rPr lang="vi-VN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/</a:t>
            </a:r>
            <a:r>
              <a:rPr lang="en-US" dirty="0" err="1" smtClean="0"/>
              <a:t>Fi</a:t>
            </a:r>
            <a:r>
              <a:rPr lang="vi-VN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 ≤ 264</a:t>
            </a:r>
          </a:p>
          <a:p>
            <a:pPr lvl="2"/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:</a:t>
            </a:r>
          </a:p>
          <a:p>
            <a:pPr lvl="3"/>
            <a:r>
              <a:rPr lang="en-US" dirty="0" smtClean="0"/>
              <a:t>ARDS </a:t>
            </a:r>
            <a:r>
              <a:rPr lang="en-US" dirty="0" err="1" smtClean="0"/>
              <a:t>nhẹ</a:t>
            </a:r>
            <a:r>
              <a:rPr lang="en-US" dirty="0" smtClean="0"/>
              <a:t> (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): 4 ≤ OI &lt; 8 </a:t>
            </a:r>
            <a:r>
              <a:rPr lang="en-US" dirty="0" err="1" smtClean="0"/>
              <a:t>hoặc</a:t>
            </a:r>
            <a:r>
              <a:rPr lang="en-US" dirty="0" smtClean="0"/>
              <a:t> 5 ≤ OSI &lt; 7,5</a:t>
            </a:r>
          </a:p>
          <a:p>
            <a:pPr lvl="3"/>
            <a:r>
              <a:rPr lang="en-US" dirty="0" smtClean="0"/>
              <a:t>ARDS </a:t>
            </a:r>
            <a:r>
              <a:rPr lang="en-US" dirty="0" err="1" smtClean="0"/>
              <a:t>vừa</a:t>
            </a:r>
            <a:r>
              <a:rPr lang="en-US" dirty="0" smtClean="0"/>
              <a:t> (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): 8 ≤ OI &lt; 16 </a:t>
            </a:r>
            <a:r>
              <a:rPr lang="en-US" dirty="0" err="1" smtClean="0"/>
              <a:t>hoặc</a:t>
            </a:r>
            <a:r>
              <a:rPr lang="en-US" dirty="0" smtClean="0"/>
              <a:t> 7,5 ≤ OSI &lt; 12,3</a:t>
            </a:r>
          </a:p>
          <a:p>
            <a:pPr lvl="3"/>
            <a:r>
              <a:rPr lang="en-US" dirty="0" smtClean="0"/>
              <a:t>ARDS </a:t>
            </a:r>
            <a:r>
              <a:rPr lang="en-US" dirty="0" err="1" smtClean="0"/>
              <a:t>nặng</a:t>
            </a:r>
            <a:r>
              <a:rPr lang="en-US" dirty="0" smtClean="0"/>
              <a:t> (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): OI ≥16 </a:t>
            </a:r>
            <a:r>
              <a:rPr lang="en-US" dirty="0" err="1" smtClean="0"/>
              <a:t>hoặc</a:t>
            </a:r>
            <a:r>
              <a:rPr lang="en-US" dirty="0" smtClean="0"/>
              <a:t> OSI ≥12,3</a:t>
            </a:r>
          </a:p>
          <a:p>
            <a:pPr marL="342900" lvl="1" indent="-342900">
              <a:buNone/>
            </a:pPr>
            <a:r>
              <a:rPr lang="en-US" i="1" dirty="0" smtClean="0"/>
              <a:t>		OI = MAP* × FiO2 × 100 / PaO2) (MAP*: </a:t>
            </a:r>
            <a:r>
              <a:rPr lang="en-US" i="1" dirty="0" err="1" smtClean="0"/>
              <a:t>áp</a:t>
            </a:r>
            <a:r>
              <a:rPr lang="en-US" i="1" dirty="0" smtClean="0"/>
              <a:t> </a:t>
            </a:r>
            <a:r>
              <a:rPr lang="en-US" i="1" dirty="0" err="1" smtClean="0"/>
              <a:t>lực</a:t>
            </a:r>
            <a:r>
              <a:rPr lang="en-US" i="1" dirty="0" smtClean="0"/>
              <a:t> </a:t>
            </a:r>
            <a:r>
              <a:rPr lang="en-US" i="1" dirty="0" err="1" smtClean="0"/>
              <a:t>đường</a:t>
            </a:r>
            <a:r>
              <a:rPr lang="en-US" i="1" dirty="0" smtClean="0"/>
              <a:t> </a:t>
            </a:r>
            <a:r>
              <a:rPr lang="en-US" i="1" dirty="0" err="1" smtClean="0"/>
              <a:t>thở</a:t>
            </a:r>
            <a:r>
              <a:rPr lang="en-US" i="1" dirty="0" smtClean="0"/>
              <a:t> </a:t>
            </a:r>
            <a:r>
              <a:rPr lang="en-US" i="1" dirty="0" err="1" smtClean="0"/>
              <a:t>trung</a:t>
            </a:r>
            <a:r>
              <a:rPr lang="en-US" i="1" dirty="0" smtClean="0"/>
              <a:t> </a:t>
            </a:r>
            <a:r>
              <a:rPr lang="en-US" i="1" dirty="0" err="1" smtClean="0"/>
              <a:t>bình</a:t>
            </a:r>
            <a:r>
              <a:rPr lang="en-US" i="1" dirty="0" smtClean="0"/>
              <a:t>)</a:t>
            </a:r>
            <a:endParaRPr lang="en-US" dirty="0" smtClean="0"/>
          </a:p>
          <a:p>
            <a:pPr marL="342900" lvl="1" indent="-342900">
              <a:buNone/>
            </a:pPr>
            <a:r>
              <a:rPr lang="en-US" i="1" dirty="0" smtClean="0"/>
              <a:t>		OSI = MAP × FiO2 × 100 / SpO2)</a:t>
            </a:r>
            <a:r>
              <a:rPr lang="en-US" dirty="0" smtClean="0"/>
              <a:t>,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Viêm</a:t>
            </a:r>
            <a:r>
              <a:rPr lang="en-US" sz="3200" dirty="0" smtClean="0"/>
              <a:t>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hô</a:t>
            </a:r>
            <a:r>
              <a:rPr lang="en-US" sz="3200" dirty="0" smtClean="0"/>
              <a:t> </a:t>
            </a:r>
            <a:r>
              <a:rPr lang="en-US" sz="3200" dirty="0" err="1" smtClean="0"/>
              <a:t>hấp</a:t>
            </a:r>
            <a:r>
              <a:rPr lang="en-US" sz="3200" dirty="0" smtClean="0"/>
              <a:t> </a:t>
            </a:r>
            <a:r>
              <a:rPr lang="en-US" sz="3200" dirty="0" err="1" smtClean="0"/>
              <a:t>cấp</a:t>
            </a:r>
            <a:r>
              <a:rPr lang="en-US" sz="3200" dirty="0" smtClean="0"/>
              <a:t> </a:t>
            </a:r>
            <a:r>
              <a:rPr lang="en-US" sz="3200" dirty="0" err="1" smtClean="0"/>
              <a:t>tính</a:t>
            </a:r>
            <a:r>
              <a:rPr lang="en-US" sz="3200" dirty="0" smtClean="0"/>
              <a:t> do 2019-nCoV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lâm</a:t>
            </a:r>
            <a:r>
              <a:rPr lang="en-US" sz="3200" dirty="0" smtClean="0"/>
              <a:t> </a:t>
            </a:r>
            <a:r>
              <a:rPr lang="en-US" sz="3200" dirty="0" err="1" smtClean="0"/>
              <a:t>sàng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dirty="0" err="1" smtClean="0"/>
              <a:t>Nhiễm</a:t>
            </a:r>
            <a:r>
              <a:rPr lang="en-US" b="1" dirty="0" smtClean="0"/>
              <a:t> </a:t>
            </a:r>
            <a:r>
              <a:rPr lang="en-US" b="1" dirty="0" err="1" smtClean="0"/>
              <a:t>trùng</a:t>
            </a:r>
            <a:r>
              <a:rPr lang="en-US" b="1" dirty="0" smtClean="0"/>
              <a:t> </a:t>
            </a:r>
            <a:r>
              <a:rPr lang="en-US" b="1" dirty="0" err="1" smtClean="0"/>
              <a:t>huyết</a:t>
            </a:r>
            <a:r>
              <a:rPr lang="en-US" b="1" dirty="0" smtClean="0"/>
              <a:t> (Sepsis</a:t>
            </a:r>
            <a:r>
              <a:rPr lang="en-US" dirty="0" smtClean="0"/>
              <a:t>)</a:t>
            </a:r>
          </a:p>
          <a:p>
            <a:pPr lvl="1"/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lớn</a:t>
            </a:r>
            <a:r>
              <a:rPr lang="en-US" dirty="0" smtClean="0"/>
              <a:t>: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rối</a:t>
            </a:r>
            <a:r>
              <a:rPr lang="en-US" dirty="0" smtClean="0"/>
              <a:t> </a:t>
            </a:r>
            <a:r>
              <a:rPr lang="en-US" dirty="0" err="1" smtClean="0"/>
              <a:t>loạn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: </a:t>
            </a:r>
            <a:r>
              <a:rPr lang="en-US" dirty="0" err="1" smtClean="0"/>
              <a:t>ngủ</a:t>
            </a:r>
            <a:r>
              <a:rPr lang="en-US" dirty="0" smtClean="0"/>
              <a:t> </a:t>
            </a:r>
            <a:r>
              <a:rPr lang="en-US" dirty="0" err="1" smtClean="0"/>
              <a:t>gà</a:t>
            </a:r>
            <a:r>
              <a:rPr lang="en-US" dirty="0" smtClean="0"/>
              <a:t>, </a:t>
            </a:r>
            <a:r>
              <a:rPr lang="en-US" dirty="0" err="1" smtClean="0"/>
              <a:t>lơ</a:t>
            </a:r>
            <a:r>
              <a:rPr lang="en-US" dirty="0" smtClean="0"/>
              <a:t> </a:t>
            </a:r>
            <a:r>
              <a:rPr lang="en-US" dirty="0" err="1" smtClean="0"/>
              <a:t>mơ</a:t>
            </a:r>
            <a:r>
              <a:rPr lang="en-US" dirty="0" smtClean="0"/>
              <a:t>, </a:t>
            </a:r>
            <a:r>
              <a:rPr lang="en-US" dirty="0" err="1" smtClean="0"/>
              <a:t>hôn</a:t>
            </a:r>
            <a:r>
              <a:rPr lang="en-US" dirty="0" smtClean="0"/>
              <a:t> </a:t>
            </a:r>
            <a:r>
              <a:rPr lang="en-US" dirty="0" err="1" smtClean="0"/>
              <a:t>mê</a:t>
            </a:r>
            <a:endParaRPr lang="en-US" dirty="0" smtClean="0"/>
          </a:p>
          <a:p>
            <a:pPr lvl="2"/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,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bão</a:t>
            </a:r>
            <a:r>
              <a:rPr lang="en-US" dirty="0" smtClean="0"/>
              <a:t> </a:t>
            </a:r>
            <a:r>
              <a:rPr lang="en-US" dirty="0" err="1" smtClean="0"/>
              <a:t>hòa</a:t>
            </a:r>
            <a:r>
              <a:rPr lang="en-US" dirty="0" smtClean="0"/>
              <a:t> ô </a:t>
            </a:r>
            <a:r>
              <a:rPr lang="en-US" dirty="0" err="1" smtClean="0"/>
              <a:t>xy</a:t>
            </a:r>
            <a:r>
              <a:rPr lang="en-US" dirty="0" smtClean="0"/>
              <a:t> </a:t>
            </a:r>
            <a:r>
              <a:rPr lang="en-US" dirty="0" err="1" smtClean="0"/>
              <a:t>thấp</a:t>
            </a:r>
            <a:endParaRPr lang="en-US" dirty="0" smtClean="0"/>
          </a:p>
          <a:p>
            <a:pPr lvl="2"/>
            <a:r>
              <a:rPr lang="en-US" dirty="0" err="1" smtClean="0"/>
              <a:t>Nhịp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,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, chi </a:t>
            </a:r>
            <a:r>
              <a:rPr lang="en-US" dirty="0" err="1" smtClean="0"/>
              <a:t>lạnh</a:t>
            </a:r>
            <a:r>
              <a:rPr lang="en-US" dirty="0" smtClean="0"/>
              <a:t>,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r>
              <a:rPr lang="en-US" dirty="0" smtClean="0"/>
              <a:t> </a:t>
            </a:r>
            <a:r>
              <a:rPr lang="en-US" dirty="0" err="1" smtClean="0"/>
              <a:t>vân</a:t>
            </a:r>
            <a:r>
              <a:rPr lang="en-US" dirty="0" smtClean="0"/>
              <a:t> </a:t>
            </a:r>
            <a:r>
              <a:rPr lang="en-US" dirty="0" err="1" smtClean="0"/>
              <a:t>tím</a:t>
            </a:r>
            <a:endParaRPr lang="en-US" dirty="0" smtClean="0"/>
          </a:p>
          <a:p>
            <a:pPr lvl="2"/>
            <a:r>
              <a:rPr lang="en-US" dirty="0" err="1" smtClean="0"/>
              <a:t>Thiểu</a:t>
            </a:r>
            <a:r>
              <a:rPr lang="en-US" dirty="0" smtClean="0"/>
              <a:t> </a:t>
            </a:r>
            <a:r>
              <a:rPr lang="en-US" dirty="0" err="1" smtClean="0"/>
              <a:t>niệu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vô</a:t>
            </a:r>
            <a:r>
              <a:rPr lang="en-US" dirty="0" smtClean="0"/>
              <a:t> </a:t>
            </a:r>
            <a:r>
              <a:rPr lang="en-US" dirty="0" err="1" smtClean="0"/>
              <a:t>niệu</a:t>
            </a:r>
            <a:endParaRPr lang="en-US" dirty="0" smtClean="0"/>
          </a:p>
          <a:p>
            <a:pPr lvl="2"/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rối</a:t>
            </a:r>
            <a:r>
              <a:rPr lang="en-US" dirty="0" smtClean="0"/>
              <a:t> </a:t>
            </a:r>
            <a:r>
              <a:rPr lang="en-US" dirty="0" err="1" smtClean="0"/>
              <a:t>loạn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,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tiểu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,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toan</a:t>
            </a:r>
            <a:r>
              <a:rPr lang="en-US" dirty="0" smtClean="0"/>
              <a:t>, </a:t>
            </a:r>
            <a:r>
              <a:rPr lang="en-US" dirty="0" err="1" smtClean="0"/>
              <a:t>tăng</a:t>
            </a:r>
            <a:r>
              <a:rPr lang="en-US" dirty="0" smtClean="0"/>
              <a:t> lactate,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bilirubine</a:t>
            </a:r>
            <a:r>
              <a:rPr lang="en-US" dirty="0" smtClean="0"/>
              <a:t>…</a:t>
            </a:r>
          </a:p>
          <a:p>
            <a:pPr lvl="1"/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em</a:t>
            </a:r>
            <a:r>
              <a:rPr lang="en-US" i="1" dirty="0" smtClean="0"/>
              <a:t>: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nghi</a:t>
            </a:r>
            <a:r>
              <a:rPr lang="en-US" dirty="0" smtClean="0"/>
              <a:t> </a:t>
            </a:r>
            <a:r>
              <a:rPr lang="en-US" dirty="0" err="1" smtClean="0"/>
              <a:t>ngờ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khẳng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do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2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viêm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(SIRS) /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bạch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Viêm</a:t>
            </a:r>
            <a:r>
              <a:rPr lang="en-US" sz="3200" dirty="0" smtClean="0"/>
              <a:t>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hô</a:t>
            </a:r>
            <a:r>
              <a:rPr lang="en-US" sz="3200" dirty="0" smtClean="0"/>
              <a:t> </a:t>
            </a:r>
            <a:r>
              <a:rPr lang="en-US" sz="3200" dirty="0" err="1" smtClean="0"/>
              <a:t>hấp</a:t>
            </a:r>
            <a:r>
              <a:rPr lang="en-US" sz="3200" dirty="0" smtClean="0"/>
              <a:t> </a:t>
            </a:r>
            <a:r>
              <a:rPr lang="en-US" sz="3200" dirty="0" err="1" smtClean="0"/>
              <a:t>cấp</a:t>
            </a:r>
            <a:r>
              <a:rPr lang="en-US" sz="3200" dirty="0" smtClean="0"/>
              <a:t> </a:t>
            </a:r>
            <a:r>
              <a:rPr lang="en-US" sz="3200" dirty="0" err="1" smtClean="0"/>
              <a:t>tính</a:t>
            </a:r>
            <a:r>
              <a:rPr lang="en-US" sz="3200" dirty="0" smtClean="0"/>
              <a:t> do 2019-nCoV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lâm</a:t>
            </a:r>
            <a:r>
              <a:rPr lang="en-US" sz="3200" dirty="0" smtClean="0"/>
              <a:t> </a:t>
            </a:r>
            <a:r>
              <a:rPr lang="en-US" sz="3200" dirty="0" err="1" smtClean="0"/>
              <a:t>sàng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Sốc</a:t>
            </a:r>
            <a:r>
              <a:rPr lang="en-US" b="1" dirty="0" smtClean="0"/>
              <a:t> </a:t>
            </a:r>
            <a:r>
              <a:rPr lang="en-US" b="1" dirty="0" err="1" smtClean="0"/>
              <a:t>nhiễm</a:t>
            </a:r>
            <a:r>
              <a:rPr lang="en-US" b="1" dirty="0" smtClean="0"/>
              <a:t> </a:t>
            </a:r>
            <a:r>
              <a:rPr lang="en-US" b="1" dirty="0" err="1" smtClean="0"/>
              <a:t>trùng</a:t>
            </a:r>
            <a:r>
              <a:rPr lang="en-US" b="1" dirty="0" smtClean="0"/>
              <a:t> (septic shock):</a:t>
            </a:r>
          </a:p>
          <a:p>
            <a:pPr lvl="1"/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lớn</a:t>
            </a:r>
            <a:r>
              <a:rPr lang="en-US" dirty="0" smtClean="0"/>
              <a:t>: </a:t>
            </a:r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kéo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</a:t>
            </a:r>
            <a:r>
              <a:rPr lang="en-US" dirty="0" err="1" smtClean="0"/>
              <a:t>mặc</a:t>
            </a:r>
            <a:r>
              <a:rPr lang="en-US" dirty="0" smtClean="0"/>
              <a:t> </a:t>
            </a:r>
            <a:r>
              <a:rPr lang="en-US" dirty="0" err="1" smtClean="0"/>
              <a:t>dù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,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(MAP) ≥65 mmHg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nồng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lactate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thanh</a:t>
            </a:r>
            <a:r>
              <a:rPr lang="en-US" dirty="0" smtClean="0"/>
              <a:t> &gt; 2 </a:t>
            </a:r>
            <a:r>
              <a:rPr lang="en-US" dirty="0" err="1" smtClean="0"/>
              <a:t>mmol</a:t>
            </a:r>
            <a:r>
              <a:rPr lang="en-US" dirty="0" smtClean="0"/>
              <a:t>/L.</a:t>
            </a:r>
          </a:p>
          <a:p>
            <a:pPr lvl="1"/>
            <a:r>
              <a:rPr lang="en-US" i="1" dirty="0" err="1" smtClean="0"/>
              <a:t>Trẻ</a:t>
            </a:r>
            <a:r>
              <a:rPr lang="en-US" i="1" dirty="0" smtClean="0"/>
              <a:t> </a:t>
            </a:r>
            <a:r>
              <a:rPr lang="en-US" i="1" dirty="0" err="1" smtClean="0"/>
              <a:t>em</a:t>
            </a:r>
            <a:r>
              <a:rPr lang="en-US" dirty="0" smtClean="0"/>
              <a:t>: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nhiễm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: </a:t>
            </a:r>
          </a:p>
          <a:p>
            <a:pPr lvl="3"/>
            <a:r>
              <a:rPr lang="en-US" dirty="0" smtClean="0"/>
              <a:t>HA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&lt; 5 </a:t>
            </a:r>
            <a:r>
              <a:rPr lang="en-US" dirty="0" err="1" smtClean="0"/>
              <a:t>bách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&lt; 2SD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ngưỡng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lứa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, </a:t>
            </a:r>
          </a:p>
          <a:p>
            <a:pPr lvl="3"/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&lt;1 </a:t>
            </a:r>
            <a:r>
              <a:rPr lang="en-US" dirty="0" err="1" smtClean="0"/>
              <a:t>tuổi</a:t>
            </a:r>
            <a:r>
              <a:rPr lang="en-US" dirty="0" smtClean="0"/>
              <a:t>: &lt; 70 mmHg;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1-10 </a:t>
            </a:r>
            <a:r>
              <a:rPr lang="en-US" dirty="0" err="1" smtClean="0"/>
              <a:t>tuổi</a:t>
            </a:r>
            <a:r>
              <a:rPr lang="en-US" dirty="0" smtClean="0"/>
              <a:t>: &lt; 70 + 2 x </a:t>
            </a:r>
            <a:r>
              <a:rPr lang="en-US" dirty="0" err="1" smtClean="0"/>
              <a:t>tuổi</a:t>
            </a:r>
            <a:r>
              <a:rPr lang="en-US" dirty="0" smtClean="0"/>
              <a:t>; </a:t>
            </a:r>
            <a:r>
              <a:rPr lang="en-US" dirty="0" err="1" smtClean="0"/>
              <a:t>trẻ</a:t>
            </a:r>
            <a:r>
              <a:rPr lang="en-US" dirty="0" smtClean="0"/>
              <a:t> &gt; 10 </a:t>
            </a:r>
            <a:r>
              <a:rPr lang="en-US" dirty="0" err="1" smtClean="0"/>
              <a:t>tuổi</a:t>
            </a:r>
            <a:r>
              <a:rPr lang="en-US" dirty="0" smtClean="0"/>
              <a:t>: &lt;90 mmHg</a:t>
            </a:r>
          </a:p>
          <a:p>
            <a:pPr lvl="2"/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2-3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 </a:t>
            </a:r>
          </a:p>
          <a:p>
            <a:pPr lvl="3"/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</a:p>
          <a:p>
            <a:pPr lvl="3"/>
            <a:r>
              <a:rPr lang="en-US" dirty="0" err="1" smtClean="0"/>
              <a:t>nhịp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chậm</a:t>
            </a:r>
            <a:r>
              <a:rPr lang="en-US" dirty="0" smtClean="0"/>
              <a:t> (&lt; 90 </a:t>
            </a:r>
            <a:r>
              <a:rPr lang="en-US" dirty="0" err="1" smtClean="0"/>
              <a:t>nhịp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&gt;160 </a:t>
            </a:r>
            <a:r>
              <a:rPr lang="en-US" dirty="0" err="1" smtClean="0"/>
              <a:t>nhịp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nhũ</a:t>
            </a:r>
            <a:r>
              <a:rPr lang="en-US" dirty="0" smtClean="0"/>
              <a:t> </a:t>
            </a:r>
            <a:r>
              <a:rPr lang="en-US" dirty="0" err="1" smtClean="0"/>
              <a:t>nhi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 &lt;70 </a:t>
            </a:r>
            <a:r>
              <a:rPr lang="en-US" dirty="0" err="1" smtClean="0"/>
              <a:t>nhịp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&gt;150 </a:t>
            </a:r>
            <a:r>
              <a:rPr lang="en-US" dirty="0" err="1" smtClean="0"/>
              <a:t>nhịp</a:t>
            </a:r>
            <a:r>
              <a:rPr lang="en-US" dirty="0" smtClean="0"/>
              <a:t>/</a:t>
            </a:r>
            <a:r>
              <a:rPr lang="en-US" dirty="0" err="1" smtClean="0"/>
              <a:t>phút</a:t>
            </a:r>
            <a:r>
              <a:rPr lang="en-US" dirty="0" smtClean="0"/>
              <a:t> ở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);</a:t>
            </a:r>
          </a:p>
          <a:p>
            <a:pPr lvl="3"/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mao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kéo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(&gt;2 </a:t>
            </a:r>
            <a:r>
              <a:rPr lang="en-US" dirty="0" err="1" smtClean="0"/>
              <a:t>giây</a:t>
            </a:r>
            <a:r>
              <a:rPr lang="en-US" dirty="0" smtClean="0"/>
              <a:t>); </a:t>
            </a:r>
          </a:p>
          <a:p>
            <a:pPr lvl="3"/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giãn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ấm</a:t>
            </a:r>
            <a:r>
              <a:rPr lang="en-US" dirty="0" smtClean="0"/>
              <a:t>/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nẩy</a:t>
            </a:r>
            <a:r>
              <a:rPr lang="en-US" dirty="0" smtClean="0"/>
              <a:t>; </a:t>
            </a:r>
          </a:p>
          <a:p>
            <a:pPr lvl="3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r>
              <a:rPr lang="en-US" dirty="0" smtClean="0"/>
              <a:t> </a:t>
            </a:r>
            <a:r>
              <a:rPr lang="en-US" dirty="0" err="1" smtClean="0"/>
              <a:t>vân</a:t>
            </a:r>
            <a:r>
              <a:rPr lang="en-US" dirty="0" smtClean="0"/>
              <a:t> </a:t>
            </a:r>
            <a:r>
              <a:rPr lang="en-US" dirty="0" err="1" smtClean="0"/>
              <a:t>tím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chấm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ban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huyết</a:t>
            </a:r>
            <a:r>
              <a:rPr lang="en-US" dirty="0" smtClean="0"/>
              <a:t>; </a:t>
            </a:r>
          </a:p>
          <a:p>
            <a:pPr lvl="3"/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nồng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lactate; </a:t>
            </a:r>
          </a:p>
          <a:p>
            <a:pPr lvl="3"/>
            <a:r>
              <a:rPr lang="en-US" dirty="0" err="1" smtClean="0"/>
              <a:t>thiểu</a:t>
            </a:r>
            <a:r>
              <a:rPr lang="en-US" dirty="0" smtClean="0"/>
              <a:t> </a:t>
            </a:r>
            <a:r>
              <a:rPr lang="en-US" dirty="0" err="1" smtClean="0"/>
              <a:t>niệu</a:t>
            </a:r>
            <a:r>
              <a:rPr lang="en-US" dirty="0" smtClean="0"/>
              <a:t>; </a:t>
            </a:r>
          </a:p>
          <a:p>
            <a:pPr lvl="3"/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trị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				</a:t>
            </a:r>
            <a:r>
              <a:rPr lang="en-US" b="1" dirty="0" err="1" smtClean="0"/>
              <a:t>Nguyên</a:t>
            </a:r>
            <a:r>
              <a:rPr lang="en-US" b="1" dirty="0" smtClean="0"/>
              <a:t> </a:t>
            </a:r>
            <a:r>
              <a:rPr lang="en-US" b="1" dirty="0" err="1" smtClean="0"/>
              <a:t>tắc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trị</a:t>
            </a:r>
            <a:r>
              <a:rPr lang="en-US" b="1" dirty="0" smtClean="0"/>
              <a:t> 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i="1" dirty="0" smtClean="0"/>
              <a:t>1. </a:t>
            </a:r>
            <a:r>
              <a:rPr lang="en-US" b="1" i="1" dirty="0" err="1" smtClean="0"/>
              <a:t>Phân</a:t>
            </a:r>
            <a:r>
              <a:rPr lang="en-US" b="1" i="1" dirty="0" smtClean="0"/>
              <a:t> </a:t>
            </a:r>
            <a:r>
              <a:rPr lang="en-US" b="1" i="1" dirty="0" err="1" smtClean="0"/>
              <a:t>loại</a:t>
            </a:r>
            <a:r>
              <a:rPr lang="en-US" b="1" i="1" dirty="0" smtClean="0"/>
              <a:t> </a:t>
            </a:r>
            <a:r>
              <a:rPr lang="en-US" b="1" i="1" dirty="0" err="1" smtClean="0"/>
              <a:t>người</a:t>
            </a:r>
            <a:r>
              <a:rPr lang="en-US" b="1" i="1" dirty="0" smtClean="0"/>
              <a:t> </a:t>
            </a:r>
            <a:r>
              <a:rPr lang="en-US" b="1" i="1" dirty="0" err="1" smtClean="0"/>
              <a:t>bệnh</a:t>
            </a:r>
            <a:r>
              <a:rPr lang="en-US" b="1" i="1" dirty="0" smtClean="0"/>
              <a:t> </a:t>
            </a:r>
            <a:r>
              <a:rPr lang="en-US" b="1" i="1" dirty="0" err="1" smtClean="0"/>
              <a:t>và</a:t>
            </a:r>
            <a:r>
              <a:rPr lang="en-US" b="1" i="1" dirty="0" smtClean="0"/>
              <a:t> </a:t>
            </a:r>
            <a:r>
              <a:rPr lang="en-US" b="1" i="1" dirty="0" err="1" smtClean="0"/>
              <a:t>xác</a:t>
            </a:r>
            <a:r>
              <a:rPr lang="en-US" b="1" i="1" dirty="0" smtClean="0"/>
              <a:t> </a:t>
            </a:r>
            <a:r>
              <a:rPr lang="en-US" b="1" i="1" dirty="0" err="1" smtClean="0"/>
              <a:t>định</a:t>
            </a:r>
            <a:r>
              <a:rPr lang="en-US" b="1" i="1" dirty="0" smtClean="0"/>
              <a:t> </a:t>
            </a:r>
            <a:r>
              <a:rPr lang="en-US" b="1" i="1" dirty="0" err="1" smtClean="0"/>
              <a:t>nơi</a:t>
            </a:r>
            <a:r>
              <a:rPr lang="en-US" b="1" i="1" dirty="0" smtClean="0"/>
              <a:t> </a:t>
            </a:r>
            <a:r>
              <a:rPr lang="en-US" b="1" i="1" dirty="0" err="1" smtClean="0"/>
              <a:t>điều</a:t>
            </a:r>
            <a:r>
              <a:rPr lang="en-US" b="1" i="1" dirty="0" smtClean="0"/>
              <a:t> </a:t>
            </a:r>
            <a:r>
              <a:rPr lang="en-US" b="1" i="1" dirty="0" err="1" smtClean="0"/>
              <a:t>trị</a:t>
            </a:r>
            <a:r>
              <a:rPr lang="en-US" b="1" i="1" dirty="0" smtClean="0"/>
              <a:t> </a:t>
            </a:r>
            <a:r>
              <a:rPr lang="en-US" b="1" i="1" dirty="0" err="1" smtClean="0"/>
              <a:t>theo</a:t>
            </a:r>
            <a:r>
              <a:rPr lang="en-US" b="1" i="1" dirty="0" smtClean="0"/>
              <a:t> </a:t>
            </a:r>
            <a:r>
              <a:rPr lang="en-US" b="1" i="1" dirty="0" err="1" smtClean="0"/>
              <a:t>các</a:t>
            </a:r>
            <a:r>
              <a:rPr lang="en-US" b="1" i="1" dirty="0" smtClean="0"/>
              <a:t> </a:t>
            </a:r>
            <a:r>
              <a:rPr lang="en-US" b="1" i="1" dirty="0" err="1" smtClean="0"/>
              <a:t>mức</a:t>
            </a:r>
            <a:r>
              <a:rPr lang="en-US" b="1" i="1" dirty="0" smtClean="0"/>
              <a:t> </a:t>
            </a:r>
            <a:r>
              <a:rPr lang="en-US" b="1" i="1" dirty="0" err="1" smtClean="0"/>
              <a:t>độ</a:t>
            </a:r>
            <a:r>
              <a:rPr lang="en-US" b="1" i="1" dirty="0" smtClean="0"/>
              <a:t> </a:t>
            </a:r>
            <a:r>
              <a:rPr lang="en-US" b="1" i="1" dirty="0" err="1" smtClean="0"/>
              <a:t>nghiêm</a:t>
            </a:r>
            <a:r>
              <a:rPr lang="en-US" b="1" i="1" dirty="0" smtClean="0"/>
              <a:t> </a:t>
            </a:r>
            <a:r>
              <a:rPr lang="en-US" b="1" i="1" dirty="0" err="1" smtClean="0"/>
              <a:t>trọng</a:t>
            </a:r>
            <a:r>
              <a:rPr lang="en-US" b="1" i="1" dirty="0" smtClean="0"/>
              <a:t> </a:t>
            </a:r>
            <a:r>
              <a:rPr lang="en-US" b="1" i="1" dirty="0" err="1" smtClean="0"/>
              <a:t>của</a:t>
            </a:r>
            <a:r>
              <a:rPr lang="en-US" b="1" i="1" dirty="0" smtClean="0"/>
              <a:t> </a:t>
            </a:r>
            <a:r>
              <a:rPr lang="en-US" b="1" i="1" dirty="0" err="1" smtClean="0"/>
              <a:t>bệnh</a:t>
            </a:r>
            <a:r>
              <a:rPr lang="en-US" b="1" i="1" dirty="0" smtClean="0"/>
              <a:t>:</a:t>
            </a:r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nghi</a:t>
            </a:r>
            <a:r>
              <a:rPr lang="en-US" dirty="0" smtClean="0"/>
              <a:t> </a:t>
            </a:r>
            <a:r>
              <a:rPr lang="en-US" dirty="0" err="1" smtClean="0"/>
              <a:t>ngờ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: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khám</a:t>
            </a:r>
            <a:r>
              <a:rPr lang="en-US" dirty="0" smtClean="0"/>
              <a:t>,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ly</a:t>
            </a:r>
            <a:r>
              <a:rPr lang="en-US" dirty="0" smtClean="0"/>
              <a:t> ở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riêng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y </a:t>
            </a:r>
            <a:r>
              <a:rPr lang="en-US" dirty="0" err="1" smtClean="0"/>
              <a:t>tế</a:t>
            </a:r>
            <a:r>
              <a:rPr lang="en-US" dirty="0" smtClean="0"/>
              <a:t>, </a:t>
            </a:r>
            <a:r>
              <a:rPr lang="en-US" dirty="0" err="1" smtClean="0"/>
              <a:t>lấy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chẩn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ly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endParaRPr lang="en-US" dirty="0" smtClean="0"/>
          </a:p>
          <a:p>
            <a:r>
              <a:rPr lang="en-US" dirty="0" smtClean="0"/>
              <a:t>Ca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nhẹ</a:t>
            </a:r>
            <a:r>
              <a:rPr lang="en-US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viêm</a:t>
            </a:r>
            <a:r>
              <a:rPr lang="en-US" i="1" dirty="0" smtClean="0"/>
              <a:t> </a:t>
            </a:r>
            <a:r>
              <a:rPr lang="en-US" i="1" dirty="0" err="1" smtClean="0"/>
              <a:t>đường</a:t>
            </a:r>
            <a:r>
              <a:rPr lang="en-US" i="1" dirty="0" smtClean="0"/>
              <a:t> </a:t>
            </a:r>
            <a:r>
              <a:rPr lang="en-US" i="1" dirty="0" err="1" smtClean="0"/>
              <a:t>hô</a:t>
            </a:r>
            <a:r>
              <a:rPr lang="en-US" i="1" dirty="0" smtClean="0"/>
              <a:t> </a:t>
            </a:r>
            <a:r>
              <a:rPr lang="en-US" i="1" dirty="0" err="1" smtClean="0"/>
              <a:t>hấp</a:t>
            </a:r>
            <a:r>
              <a:rPr lang="en-US" i="1" dirty="0" smtClean="0"/>
              <a:t> </a:t>
            </a:r>
            <a:r>
              <a:rPr lang="en-US" i="1" dirty="0" err="1" smtClean="0"/>
              <a:t>trên</a:t>
            </a:r>
            <a:r>
              <a:rPr lang="en-US" i="1" dirty="0" smtClean="0"/>
              <a:t>, </a:t>
            </a:r>
            <a:r>
              <a:rPr lang="en-US" i="1" dirty="0" err="1" smtClean="0"/>
              <a:t>viêm</a:t>
            </a:r>
            <a:r>
              <a:rPr lang="en-US" i="1" dirty="0" smtClean="0"/>
              <a:t> </a:t>
            </a:r>
            <a:r>
              <a:rPr lang="en-US" i="1" dirty="0" err="1" smtClean="0"/>
              <a:t>phổi</a:t>
            </a:r>
            <a:r>
              <a:rPr lang="en-US" i="1" dirty="0" smtClean="0"/>
              <a:t> </a:t>
            </a:r>
            <a:r>
              <a:rPr lang="en-US" i="1" dirty="0" err="1" smtClean="0"/>
              <a:t>nhẹ</a:t>
            </a:r>
            <a:r>
              <a:rPr lang="en-US" i="1" dirty="0" smtClean="0"/>
              <a:t>)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endParaRPr lang="en-US" dirty="0" smtClean="0"/>
          </a:p>
          <a:p>
            <a:r>
              <a:rPr lang="en-US" dirty="0" smtClean="0"/>
              <a:t>Ca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viêm</a:t>
            </a:r>
            <a:r>
              <a:rPr lang="en-US" i="1" dirty="0" smtClean="0"/>
              <a:t> </a:t>
            </a:r>
            <a:r>
              <a:rPr lang="en-US" i="1" dirty="0" err="1" smtClean="0"/>
              <a:t>phổi</a:t>
            </a:r>
            <a:r>
              <a:rPr lang="en-US" i="1" dirty="0" smtClean="0"/>
              <a:t> </a:t>
            </a:r>
            <a:r>
              <a:rPr lang="en-US" i="1" dirty="0" err="1" smtClean="0"/>
              <a:t>nặng</a:t>
            </a:r>
            <a:r>
              <a:rPr lang="en-US" i="1" dirty="0" smtClean="0"/>
              <a:t>, </a:t>
            </a:r>
            <a:r>
              <a:rPr lang="en-US" i="1" dirty="0" err="1" smtClean="0"/>
              <a:t>nhiễm</a:t>
            </a:r>
            <a:r>
              <a:rPr lang="en-US" i="1" dirty="0" smtClean="0"/>
              <a:t> </a:t>
            </a:r>
            <a:r>
              <a:rPr lang="en-US" i="1" dirty="0" err="1" smtClean="0"/>
              <a:t>trùng</a:t>
            </a:r>
            <a:r>
              <a:rPr lang="en-US" i="1" dirty="0" smtClean="0"/>
              <a:t> </a:t>
            </a:r>
            <a:r>
              <a:rPr lang="en-US" i="1" dirty="0" err="1" smtClean="0"/>
              <a:t>huyết</a:t>
            </a:r>
            <a:r>
              <a:rPr lang="en-US" i="1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</a:p>
          <a:p>
            <a:r>
              <a:rPr lang="en-US" dirty="0" smtClean="0"/>
              <a:t>Ca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nặng-nguy</a:t>
            </a:r>
            <a:r>
              <a:rPr lang="en-US" dirty="0" smtClean="0"/>
              <a:t> </a:t>
            </a:r>
            <a:r>
              <a:rPr lang="en-US" dirty="0" err="1" smtClean="0"/>
              <a:t>kịch</a:t>
            </a:r>
            <a:r>
              <a:rPr lang="en-US" dirty="0" smtClean="0"/>
              <a:t>: (</a:t>
            </a:r>
            <a:r>
              <a:rPr lang="en-US" i="1" dirty="0" err="1" smtClean="0"/>
              <a:t>suy</a:t>
            </a:r>
            <a:r>
              <a:rPr lang="en-US" i="1" dirty="0" smtClean="0"/>
              <a:t> </a:t>
            </a:r>
            <a:r>
              <a:rPr lang="en-US" i="1" dirty="0" err="1" smtClean="0"/>
              <a:t>hô</a:t>
            </a:r>
            <a:r>
              <a:rPr lang="en-US" i="1" dirty="0" smtClean="0"/>
              <a:t> </a:t>
            </a:r>
            <a:r>
              <a:rPr lang="en-US" i="1" dirty="0" err="1" smtClean="0"/>
              <a:t>hấp</a:t>
            </a:r>
            <a:r>
              <a:rPr lang="en-US" i="1" dirty="0" smtClean="0"/>
              <a:t> </a:t>
            </a:r>
            <a:r>
              <a:rPr lang="en-US" i="1" dirty="0" err="1" smtClean="0"/>
              <a:t>nặng</a:t>
            </a:r>
            <a:r>
              <a:rPr lang="en-US" i="1" dirty="0" smtClean="0"/>
              <a:t>, ARDS, </a:t>
            </a:r>
            <a:r>
              <a:rPr lang="en-US" i="1" dirty="0" err="1" smtClean="0"/>
              <a:t>sốc</a:t>
            </a:r>
            <a:r>
              <a:rPr lang="en-US" i="1" dirty="0" smtClean="0"/>
              <a:t> </a:t>
            </a:r>
            <a:r>
              <a:rPr lang="en-US" i="1" dirty="0" err="1" smtClean="0"/>
              <a:t>nhiễm</a:t>
            </a:r>
            <a:r>
              <a:rPr lang="en-US" i="1" dirty="0" smtClean="0"/>
              <a:t> </a:t>
            </a:r>
            <a:r>
              <a:rPr lang="en-US" i="1" dirty="0" err="1" smtClean="0"/>
              <a:t>trùng</a:t>
            </a:r>
            <a:r>
              <a:rPr lang="en-US" i="1" dirty="0" smtClean="0"/>
              <a:t>, </a:t>
            </a:r>
            <a:r>
              <a:rPr lang="en-US" i="1" dirty="0" err="1" smtClean="0"/>
              <a:t>suy</a:t>
            </a:r>
            <a:r>
              <a:rPr lang="en-US" i="1" dirty="0" smtClean="0"/>
              <a:t> </a:t>
            </a:r>
            <a:r>
              <a:rPr lang="en-US" i="1" dirty="0" err="1" smtClean="0"/>
              <a:t>đa</a:t>
            </a:r>
            <a:r>
              <a:rPr lang="en-US" i="1" dirty="0" smtClean="0"/>
              <a:t> </a:t>
            </a:r>
            <a:r>
              <a:rPr lang="en-US" i="1" dirty="0" err="1" smtClean="0"/>
              <a:t>cơ</a:t>
            </a:r>
            <a:r>
              <a:rPr lang="en-US" i="1" dirty="0" smtClean="0"/>
              <a:t> </a:t>
            </a:r>
            <a:r>
              <a:rPr lang="en-US" i="1" dirty="0" err="1" smtClean="0"/>
              <a:t>quan</a:t>
            </a:r>
            <a:r>
              <a:rPr lang="en-US" dirty="0" smtClean="0"/>
              <a:t>)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1576</Words>
  <Application>Microsoft Office PowerPoint</Application>
  <PresentationFormat>On-screen Show (4:3)</PresentationFormat>
  <Paragraphs>236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    Cập nhật Hướng dẫn chẩn đoán, điều trị viêm đường hô hấp cấp do chủng vi rút Corona mới (2019-nCoV)   HƯỚNG DẪN XỬ TRÍ HỒI SỨC HÔ HẤP, TUẦN HOÀN TRẺ EM      </vt:lpstr>
      <vt:lpstr>CoV ở trẻ em</vt:lpstr>
      <vt:lpstr>CoV ở trẻ em</vt:lpstr>
      <vt:lpstr>Viêm đường hô hấp cấp tính do 2019-nCoV các thể lâm sàng </vt:lpstr>
      <vt:lpstr>Viêm đường hô hấp cấp tính do 2019-nCoV các thể lâm sàng </vt:lpstr>
      <vt:lpstr>Viêm đường hô hấp cấp tính do 2019-nCoV các thể lâm sàng </vt:lpstr>
      <vt:lpstr>Viêm đường hô hấp cấp tính do 2019-nCoV các thể lâm sàng </vt:lpstr>
      <vt:lpstr>Viêm đường hô hấp cấp tính do 2019-nCoV các thể lâm sàng </vt:lpstr>
      <vt:lpstr>Điều trị</vt:lpstr>
      <vt:lpstr>Điều trị</vt:lpstr>
      <vt:lpstr>Điều trị</vt:lpstr>
      <vt:lpstr>Điều trị</vt:lpstr>
      <vt:lpstr>Điều trị suy hô hấp</vt:lpstr>
      <vt:lpstr>Điều trị suy hô hấp</vt:lpstr>
      <vt:lpstr>Điều trị suy hô hấp</vt:lpstr>
      <vt:lpstr>Điều trị sốc nhiễm trùng</vt:lpstr>
      <vt:lpstr>Điều trị sốc nhiễm trùng</vt:lpstr>
      <vt:lpstr>Điều trị sốc nhiễm trùng</vt:lpstr>
      <vt:lpstr>Điều trị hỗ trợ các cơ quan khác</vt:lpstr>
      <vt:lpstr>Điều trị khác</vt:lpstr>
      <vt:lpstr>Điều trị khác</vt:lpstr>
      <vt:lpstr>Điều trị khác</vt:lpstr>
      <vt:lpstr>Điều trị khác</vt:lpstr>
      <vt:lpstr>Dự phòng biến chứng</vt:lpstr>
      <vt:lpstr>Dự phòng biến chứng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XỬ TRÍ HỒI SỨC HÔ HẤP, TUẦN HOÀN TRẺ EM</dc:title>
  <dc:creator>DienTM</dc:creator>
  <cp:lastModifiedBy>Windows User</cp:lastModifiedBy>
  <cp:revision>35</cp:revision>
  <dcterms:created xsi:type="dcterms:W3CDTF">2006-08-16T00:00:00Z</dcterms:created>
  <dcterms:modified xsi:type="dcterms:W3CDTF">2020-02-07T11:24:12Z</dcterms:modified>
</cp:coreProperties>
</file>